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Default Extension="xlsx" ContentType="application/vnd.openxmlformats-officedocument.spreadsheetml.sheet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6.xml" ContentType="application/vnd.openxmlformats-officedocument.drawingml.chart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96" r:id="rId2"/>
    <p:sldId id="288" r:id="rId3"/>
    <p:sldId id="279" r:id="rId4"/>
    <p:sldId id="257" r:id="rId5"/>
    <p:sldId id="258" r:id="rId6"/>
    <p:sldId id="259" r:id="rId7"/>
    <p:sldId id="260" r:id="rId8"/>
    <p:sldId id="292" r:id="rId9"/>
    <p:sldId id="262" r:id="rId10"/>
    <p:sldId id="263" r:id="rId11"/>
    <p:sldId id="265" r:id="rId12"/>
    <p:sldId id="284" r:id="rId13"/>
    <p:sldId id="267" r:id="rId14"/>
    <p:sldId id="268" r:id="rId15"/>
    <p:sldId id="286" r:id="rId16"/>
    <p:sldId id="271" r:id="rId17"/>
    <p:sldId id="272" r:id="rId18"/>
    <p:sldId id="273" r:id="rId19"/>
    <p:sldId id="291" r:id="rId20"/>
    <p:sldId id="275" r:id="rId21"/>
    <p:sldId id="276" r:id="rId22"/>
    <p:sldId id="290" r:id="rId23"/>
  </p:sldIdLst>
  <p:sldSz cx="9144000" cy="5143500" type="screen16x9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713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B0F0"/>
    <a:srgbClr val="FFFFFF"/>
    <a:srgbClr val="223762"/>
    <a:srgbClr val="0071C4"/>
    <a:srgbClr val="01AF50"/>
    <a:srgbClr val="E93F3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>
      <p:cViewPr varScale="1">
        <p:scale>
          <a:sx n="145" d="100"/>
          <a:sy n="145" d="100"/>
        </p:scale>
        <p:origin x="-678" y="-84"/>
      </p:cViewPr>
      <p:guideLst>
        <p:guide orient="horz" pos="713"/>
        <p:guide pos="2880"/>
      </p:guideLst>
    </p:cSldViewPr>
  </p:slideViewPr>
  <p:notesTextViewPr>
    <p:cViewPr>
      <p:scale>
        <a:sx n="1" d="1"/>
        <a:sy n="1" d="1"/>
      </p:scale>
      <p:origin x="0" y="54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3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4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5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6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doughnutChart>
        <c:varyColors val="1"/>
        <c:dLbls/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zero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doughnutChart>
        <c:varyColors val="1"/>
        <c:dLbls/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zero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doughnutChart>
        <c:varyColors val="1"/>
        <c:dLbls/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zero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254000" dist="127000" dir="8100000" algn="tr" rotWithShape="0">
                <a:prstClr val="black">
                  <a:alpha val="10000"/>
                </a:prstClr>
              </a:outerShdw>
            </a:effectLst>
          </c:spPr>
          <c:dPt>
            <c:idx val="0"/>
            <c:spPr>
              <a:solidFill>
                <a:schemeClr val="bg1">
                  <a:lumMod val="50000"/>
                </a:schemeClr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AD1-499A-BBC9-F6367684C5F5}"/>
              </c:ext>
            </c:extLst>
          </c:dPt>
          <c:dPt>
            <c:idx val="1"/>
            <c:spPr>
              <a:solidFill>
                <a:schemeClr val="bg1">
                  <a:lumMod val="50000"/>
                </a:schemeClr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AD1-499A-BBC9-F6367684C5F5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0.84000000000000008</c:v>
                </c:pt>
                <c:pt idx="1">
                  <c:v>0.16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AD1-499A-BBC9-F6367684C5F5}"/>
            </c:ext>
          </c:extLst>
        </c:ser>
        <c:dLbls/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zero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254000" dist="127000" dir="8100000" algn="tr" rotWithShape="0">
                <a:prstClr val="black">
                  <a:alpha val="10000"/>
                </a:prstClr>
              </a:outerShdw>
            </a:effectLst>
          </c:spPr>
          <c:dPt>
            <c:idx val="0"/>
            <c:spPr>
              <a:solidFill>
                <a:schemeClr val="bg1">
                  <a:lumMod val="50000"/>
                </a:schemeClr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3A1-49FB-BB5C-73365F4A7034}"/>
              </c:ext>
            </c:extLst>
          </c:dPt>
          <c:dPt>
            <c:idx val="1"/>
            <c:spPr>
              <a:solidFill>
                <a:schemeClr val="bg1">
                  <a:lumMod val="50000"/>
                </a:schemeClr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3A1-49FB-BB5C-73365F4A7034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0.84000000000000008</c:v>
                </c:pt>
                <c:pt idx="1">
                  <c:v>0.16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3A1-49FB-BB5C-73365F4A7034}"/>
            </c:ext>
          </c:extLst>
        </c:ser>
        <c:dLbls/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zero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254000" dist="127000" dir="8100000" algn="tr" rotWithShape="0">
                <a:prstClr val="black">
                  <a:alpha val="10000"/>
                </a:prstClr>
              </a:outerShdw>
            </a:effectLst>
          </c:spPr>
          <c:dPt>
            <c:idx val="0"/>
            <c:spPr>
              <a:solidFill>
                <a:schemeClr val="bg1">
                  <a:lumMod val="50000"/>
                </a:schemeClr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98E-46C8-B0A7-CBDC34558648}"/>
              </c:ext>
            </c:extLst>
          </c:dPt>
          <c:dPt>
            <c:idx val="1"/>
            <c:spPr>
              <a:solidFill>
                <a:schemeClr val="bg1">
                  <a:lumMod val="50000"/>
                </a:schemeClr>
              </a:solidFill>
              <a:ln w="19050">
                <a:noFill/>
              </a:ln>
              <a:effectLst>
                <a:outerShdw blurRad="254000" dist="127000" dir="8100000" algn="tr" rotWithShape="0">
                  <a:prstClr val="black">
                    <a:alpha val="1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98E-46C8-B0A7-CBDC34558648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0.84000000000000008</c:v>
                </c:pt>
                <c:pt idx="1">
                  <c:v>0.16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598E-46C8-B0A7-CBDC34558648}"/>
            </c:ext>
          </c:extLst>
        </c:ser>
        <c:dLbls/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zero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/>
</c:chartSpace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E389C-A27C-4CB0-825E-6744C8AA79C6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76D80A-9C4E-4C5F-A6C1-7C5B99C315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51672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005012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51902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195459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699532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977389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048846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429470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402280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541166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474992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13513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561409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599827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198827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65028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17965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81924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55543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3366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548933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27192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6D80A-9C4E-4C5F-A6C1-7C5B99C315C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26978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794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44341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717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026382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5956854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5989714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3747592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32218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32218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664649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6933309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35683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6933309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6933309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6933309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6933309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604126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604126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604126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5417824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5417824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两栏内容">
    <p:bg>
      <p:bgPr>
        <a:gradFill flip="none" rotWithShape="1">
          <a:gsLst>
            <a:gs pos="0">
              <a:srgbClr val="DCDCDC"/>
            </a:gs>
            <a:gs pos="0">
              <a:srgbClr val="DCDCDC"/>
            </a:gs>
            <a:gs pos="100000">
              <a:srgbClr val="F1F1F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5417824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72386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11335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48794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37697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64579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94774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04601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9F6A9-9DCE-4684-B8DA-1A39A1DCCD3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0F76B-7EBB-4F5B-9744-23CEA0F4FF0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67371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7" r:id="rId18"/>
    <p:sldLayoutId id="2147483668" r:id="rId19"/>
    <p:sldLayoutId id="2147483669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1" r:id="rId29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7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6" Type="http://schemas.openxmlformats.org/officeDocument/2006/relationships/chart" Target="../charts/chart6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027426" y="771550"/>
            <a:ext cx="3089147" cy="3089143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" name="组合 2"/>
          <p:cNvGrpSpPr/>
          <p:nvPr/>
        </p:nvGrpSpPr>
        <p:grpSpPr>
          <a:xfrm>
            <a:off x="2440079" y="2427734"/>
            <a:ext cx="4263835" cy="974023"/>
            <a:chOff x="2588085" y="2407196"/>
            <a:chExt cx="4037375" cy="974023"/>
          </a:xfrm>
          <a:solidFill>
            <a:srgbClr val="00B0F0"/>
          </a:solidFill>
        </p:grpSpPr>
        <p:sp>
          <p:nvSpPr>
            <p:cNvPr id="4" name="任意多边形 3"/>
            <p:cNvSpPr/>
            <p:nvPr/>
          </p:nvSpPr>
          <p:spPr>
            <a:xfrm>
              <a:off x="2588085" y="2407196"/>
              <a:ext cx="687090" cy="575395"/>
            </a:xfrm>
            <a:custGeom>
              <a:avLst/>
              <a:gdLst>
                <a:gd name="connsiteX0" fmla="*/ 101600 w 686936"/>
                <a:gd name="connsiteY0" fmla="*/ 0 h 575395"/>
                <a:gd name="connsiteX1" fmla="*/ 686936 w 686936"/>
                <a:gd name="connsiteY1" fmla="*/ 142240 h 575395"/>
                <a:gd name="connsiteX2" fmla="*/ 559936 w 686936"/>
                <a:gd name="connsiteY2" fmla="*/ 575395 h 575395"/>
                <a:gd name="connsiteX3" fmla="*/ 0 w 686936"/>
                <a:gd name="connsiteY3" fmla="*/ 473795 h 575395"/>
                <a:gd name="connsiteX4" fmla="*/ 5561 w 686936"/>
                <a:gd name="connsiteY4" fmla="*/ 447862 h 575395"/>
                <a:gd name="connsiteX5" fmla="*/ 165498 w 686936"/>
                <a:gd name="connsiteY5" fmla="*/ 254864 h 575395"/>
                <a:gd name="connsiteX6" fmla="*/ 94200 w 686936"/>
                <a:gd name="connsiteY6" fmla="*/ 34510 h 575395"/>
                <a:gd name="connsiteX7" fmla="*/ 101600 w 686936"/>
                <a:gd name="connsiteY7" fmla="*/ 0 h 575395"/>
                <a:gd name="connsiteX0" fmla="*/ 101754 w 687090"/>
                <a:gd name="connsiteY0" fmla="*/ 0 h 575395"/>
                <a:gd name="connsiteX1" fmla="*/ 687090 w 687090"/>
                <a:gd name="connsiteY1" fmla="*/ 142240 h 575395"/>
                <a:gd name="connsiteX2" fmla="*/ 560090 w 687090"/>
                <a:gd name="connsiteY2" fmla="*/ 575395 h 575395"/>
                <a:gd name="connsiteX3" fmla="*/ 154 w 687090"/>
                <a:gd name="connsiteY3" fmla="*/ 473795 h 575395"/>
                <a:gd name="connsiteX4" fmla="*/ 0 w 687090"/>
                <a:gd name="connsiteY4" fmla="*/ 474532 h 575395"/>
                <a:gd name="connsiteX5" fmla="*/ 165652 w 687090"/>
                <a:gd name="connsiteY5" fmla="*/ 254864 h 575395"/>
                <a:gd name="connsiteX6" fmla="*/ 94354 w 687090"/>
                <a:gd name="connsiteY6" fmla="*/ 34510 h 575395"/>
                <a:gd name="connsiteX7" fmla="*/ 101754 w 687090"/>
                <a:gd name="connsiteY7" fmla="*/ 0 h 575395"/>
                <a:gd name="connsiteX0" fmla="*/ 101754 w 687090"/>
                <a:gd name="connsiteY0" fmla="*/ 0 h 575395"/>
                <a:gd name="connsiteX1" fmla="*/ 687090 w 687090"/>
                <a:gd name="connsiteY1" fmla="*/ 142240 h 575395"/>
                <a:gd name="connsiteX2" fmla="*/ 560090 w 687090"/>
                <a:gd name="connsiteY2" fmla="*/ 575395 h 575395"/>
                <a:gd name="connsiteX3" fmla="*/ 154 w 687090"/>
                <a:gd name="connsiteY3" fmla="*/ 473795 h 575395"/>
                <a:gd name="connsiteX4" fmla="*/ 0 w 687090"/>
                <a:gd name="connsiteY4" fmla="*/ 474532 h 575395"/>
                <a:gd name="connsiteX5" fmla="*/ 165652 w 687090"/>
                <a:gd name="connsiteY5" fmla="*/ 254864 h 575395"/>
                <a:gd name="connsiteX6" fmla="*/ 101974 w 687090"/>
                <a:gd name="connsiteY6" fmla="*/ 4030 h 575395"/>
                <a:gd name="connsiteX7" fmla="*/ 101754 w 687090"/>
                <a:gd name="connsiteY7" fmla="*/ 0 h 57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090" h="575395">
                  <a:moveTo>
                    <a:pt x="101754" y="0"/>
                  </a:moveTo>
                  <a:lnTo>
                    <a:pt x="687090" y="142240"/>
                  </a:lnTo>
                  <a:lnTo>
                    <a:pt x="560090" y="575395"/>
                  </a:lnTo>
                  <a:lnTo>
                    <a:pt x="154" y="473795"/>
                  </a:lnTo>
                  <a:cubicBezTo>
                    <a:pt x="103" y="474041"/>
                    <a:pt x="51" y="474286"/>
                    <a:pt x="0" y="474532"/>
                  </a:cubicBezTo>
                  <a:lnTo>
                    <a:pt x="165652" y="254864"/>
                  </a:lnTo>
                  <a:lnTo>
                    <a:pt x="101974" y="4030"/>
                  </a:lnTo>
                  <a:cubicBezTo>
                    <a:pt x="101901" y="2687"/>
                    <a:pt x="101827" y="1343"/>
                    <a:pt x="101754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 rot="9184567">
              <a:off x="5938370" y="2407196"/>
              <a:ext cx="687090" cy="575395"/>
            </a:xfrm>
            <a:custGeom>
              <a:avLst/>
              <a:gdLst>
                <a:gd name="connsiteX0" fmla="*/ 101600 w 686936"/>
                <a:gd name="connsiteY0" fmla="*/ 0 h 575395"/>
                <a:gd name="connsiteX1" fmla="*/ 686936 w 686936"/>
                <a:gd name="connsiteY1" fmla="*/ 142240 h 575395"/>
                <a:gd name="connsiteX2" fmla="*/ 559936 w 686936"/>
                <a:gd name="connsiteY2" fmla="*/ 575395 h 575395"/>
                <a:gd name="connsiteX3" fmla="*/ 0 w 686936"/>
                <a:gd name="connsiteY3" fmla="*/ 473795 h 575395"/>
                <a:gd name="connsiteX4" fmla="*/ 5561 w 686936"/>
                <a:gd name="connsiteY4" fmla="*/ 447862 h 575395"/>
                <a:gd name="connsiteX5" fmla="*/ 165498 w 686936"/>
                <a:gd name="connsiteY5" fmla="*/ 254864 h 575395"/>
                <a:gd name="connsiteX6" fmla="*/ 94200 w 686936"/>
                <a:gd name="connsiteY6" fmla="*/ 34510 h 575395"/>
                <a:gd name="connsiteX7" fmla="*/ 101600 w 686936"/>
                <a:gd name="connsiteY7" fmla="*/ 0 h 575395"/>
                <a:gd name="connsiteX0" fmla="*/ 101754 w 687090"/>
                <a:gd name="connsiteY0" fmla="*/ 0 h 575395"/>
                <a:gd name="connsiteX1" fmla="*/ 687090 w 687090"/>
                <a:gd name="connsiteY1" fmla="*/ 142240 h 575395"/>
                <a:gd name="connsiteX2" fmla="*/ 560090 w 687090"/>
                <a:gd name="connsiteY2" fmla="*/ 575395 h 575395"/>
                <a:gd name="connsiteX3" fmla="*/ 154 w 687090"/>
                <a:gd name="connsiteY3" fmla="*/ 473795 h 575395"/>
                <a:gd name="connsiteX4" fmla="*/ 0 w 687090"/>
                <a:gd name="connsiteY4" fmla="*/ 474532 h 575395"/>
                <a:gd name="connsiteX5" fmla="*/ 165652 w 687090"/>
                <a:gd name="connsiteY5" fmla="*/ 254864 h 575395"/>
                <a:gd name="connsiteX6" fmla="*/ 94354 w 687090"/>
                <a:gd name="connsiteY6" fmla="*/ 34510 h 575395"/>
                <a:gd name="connsiteX7" fmla="*/ 101754 w 687090"/>
                <a:gd name="connsiteY7" fmla="*/ 0 h 575395"/>
                <a:gd name="connsiteX0" fmla="*/ 101754 w 687090"/>
                <a:gd name="connsiteY0" fmla="*/ 0 h 575395"/>
                <a:gd name="connsiteX1" fmla="*/ 687090 w 687090"/>
                <a:gd name="connsiteY1" fmla="*/ 142240 h 575395"/>
                <a:gd name="connsiteX2" fmla="*/ 560090 w 687090"/>
                <a:gd name="connsiteY2" fmla="*/ 575395 h 575395"/>
                <a:gd name="connsiteX3" fmla="*/ 154 w 687090"/>
                <a:gd name="connsiteY3" fmla="*/ 473795 h 575395"/>
                <a:gd name="connsiteX4" fmla="*/ 0 w 687090"/>
                <a:gd name="connsiteY4" fmla="*/ 474532 h 575395"/>
                <a:gd name="connsiteX5" fmla="*/ 165652 w 687090"/>
                <a:gd name="connsiteY5" fmla="*/ 254864 h 575395"/>
                <a:gd name="connsiteX6" fmla="*/ 101974 w 687090"/>
                <a:gd name="connsiteY6" fmla="*/ 4030 h 575395"/>
                <a:gd name="connsiteX7" fmla="*/ 101754 w 687090"/>
                <a:gd name="connsiteY7" fmla="*/ 0 h 575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7090" h="575395">
                  <a:moveTo>
                    <a:pt x="101754" y="0"/>
                  </a:moveTo>
                  <a:lnTo>
                    <a:pt x="687090" y="142240"/>
                  </a:lnTo>
                  <a:lnTo>
                    <a:pt x="560090" y="575395"/>
                  </a:lnTo>
                  <a:lnTo>
                    <a:pt x="154" y="473795"/>
                  </a:lnTo>
                  <a:cubicBezTo>
                    <a:pt x="103" y="474041"/>
                    <a:pt x="51" y="474286"/>
                    <a:pt x="0" y="474532"/>
                  </a:cubicBezTo>
                  <a:lnTo>
                    <a:pt x="165652" y="254864"/>
                  </a:lnTo>
                  <a:lnTo>
                    <a:pt x="101974" y="4030"/>
                  </a:lnTo>
                  <a:cubicBezTo>
                    <a:pt x="101901" y="2687"/>
                    <a:pt x="101827" y="1343"/>
                    <a:pt x="101754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28"/>
            <p:cNvSpPr/>
            <p:nvPr/>
          </p:nvSpPr>
          <p:spPr>
            <a:xfrm rot="1365708">
              <a:off x="2987834" y="2544375"/>
              <a:ext cx="489967" cy="180954"/>
            </a:xfrm>
            <a:custGeom>
              <a:avLst/>
              <a:gdLst>
                <a:gd name="connsiteX0" fmla="*/ 0 w 425463"/>
                <a:gd name="connsiteY0" fmla="*/ 180954 h 180954"/>
                <a:gd name="connsiteX1" fmla="*/ 212732 w 425463"/>
                <a:gd name="connsiteY1" fmla="*/ 0 h 180954"/>
                <a:gd name="connsiteX2" fmla="*/ 425463 w 425463"/>
                <a:gd name="connsiteY2" fmla="*/ 180954 h 180954"/>
                <a:gd name="connsiteX3" fmla="*/ 0 w 425463"/>
                <a:gd name="connsiteY3" fmla="*/ 180954 h 180954"/>
                <a:gd name="connsiteX0" fmla="*/ 0 w 489967"/>
                <a:gd name="connsiteY0" fmla="*/ 110921 h 180954"/>
                <a:gd name="connsiteX1" fmla="*/ 277236 w 489967"/>
                <a:gd name="connsiteY1" fmla="*/ 0 h 180954"/>
                <a:gd name="connsiteX2" fmla="*/ 489967 w 489967"/>
                <a:gd name="connsiteY2" fmla="*/ 180954 h 180954"/>
                <a:gd name="connsiteX3" fmla="*/ 0 w 489967"/>
                <a:gd name="connsiteY3" fmla="*/ 110921 h 18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967" h="180954">
                  <a:moveTo>
                    <a:pt x="0" y="110921"/>
                  </a:moveTo>
                  <a:lnTo>
                    <a:pt x="277236" y="0"/>
                  </a:lnTo>
                  <a:lnTo>
                    <a:pt x="489967" y="180954"/>
                  </a:lnTo>
                  <a:lnTo>
                    <a:pt x="0" y="110921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28"/>
            <p:cNvSpPr/>
            <p:nvPr/>
          </p:nvSpPr>
          <p:spPr>
            <a:xfrm rot="20689333">
              <a:off x="5693243" y="2547425"/>
              <a:ext cx="412620" cy="128974"/>
            </a:xfrm>
            <a:custGeom>
              <a:avLst/>
              <a:gdLst>
                <a:gd name="connsiteX0" fmla="*/ 0 w 425463"/>
                <a:gd name="connsiteY0" fmla="*/ 180954 h 180954"/>
                <a:gd name="connsiteX1" fmla="*/ 212732 w 425463"/>
                <a:gd name="connsiteY1" fmla="*/ 0 h 180954"/>
                <a:gd name="connsiteX2" fmla="*/ 425463 w 425463"/>
                <a:gd name="connsiteY2" fmla="*/ 180954 h 180954"/>
                <a:gd name="connsiteX3" fmla="*/ 0 w 425463"/>
                <a:gd name="connsiteY3" fmla="*/ 180954 h 180954"/>
                <a:gd name="connsiteX0" fmla="*/ 0 w 489967"/>
                <a:gd name="connsiteY0" fmla="*/ 110921 h 180954"/>
                <a:gd name="connsiteX1" fmla="*/ 277236 w 489967"/>
                <a:gd name="connsiteY1" fmla="*/ 0 h 180954"/>
                <a:gd name="connsiteX2" fmla="*/ 489967 w 489967"/>
                <a:gd name="connsiteY2" fmla="*/ 180954 h 180954"/>
                <a:gd name="connsiteX3" fmla="*/ 0 w 489967"/>
                <a:gd name="connsiteY3" fmla="*/ 110921 h 180954"/>
                <a:gd name="connsiteX0" fmla="*/ 0 w 489967"/>
                <a:gd name="connsiteY0" fmla="*/ 110921 h 180954"/>
                <a:gd name="connsiteX1" fmla="*/ 277236 w 489967"/>
                <a:gd name="connsiteY1" fmla="*/ 0 h 180954"/>
                <a:gd name="connsiteX2" fmla="*/ 412620 w 489967"/>
                <a:gd name="connsiteY2" fmla="*/ 109748 h 180954"/>
                <a:gd name="connsiteX3" fmla="*/ 489967 w 489967"/>
                <a:gd name="connsiteY3" fmla="*/ 180954 h 180954"/>
                <a:gd name="connsiteX4" fmla="*/ 0 w 489967"/>
                <a:gd name="connsiteY4" fmla="*/ 110921 h 180954"/>
                <a:gd name="connsiteX0" fmla="*/ 0 w 412620"/>
                <a:gd name="connsiteY0" fmla="*/ 110921 h 156088"/>
                <a:gd name="connsiteX1" fmla="*/ 277236 w 412620"/>
                <a:gd name="connsiteY1" fmla="*/ 0 h 156088"/>
                <a:gd name="connsiteX2" fmla="*/ 412620 w 412620"/>
                <a:gd name="connsiteY2" fmla="*/ 109748 h 156088"/>
                <a:gd name="connsiteX3" fmla="*/ 363293 w 412620"/>
                <a:gd name="connsiteY3" fmla="*/ 156088 h 156088"/>
                <a:gd name="connsiteX4" fmla="*/ 0 w 412620"/>
                <a:gd name="connsiteY4" fmla="*/ 110921 h 156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620" h="156088">
                  <a:moveTo>
                    <a:pt x="0" y="110921"/>
                  </a:moveTo>
                  <a:lnTo>
                    <a:pt x="277236" y="0"/>
                  </a:lnTo>
                  <a:lnTo>
                    <a:pt x="412620" y="109748"/>
                  </a:lnTo>
                  <a:lnTo>
                    <a:pt x="363293" y="156088"/>
                  </a:lnTo>
                  <a:lnTo>
                    <a:pt x="0" y="110921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3006740" y="2571750"/>
              <a:ext cx="3096344" cy="809469"/>
            </a:xfrm>
            <a:custGeom>
              <a:avLst/>
              <a:gdLst>
                <a:gd name="connsiteX0" fmla="*/ 3096344 w 3096344"/>
                <a:gd name="connsiteY0" fmla="*/ 0 h 809469"/>
                <a:gd name="connsiteX1" fmla="*/ 3096344 w 3096344"/>
                <a:gd name="connsiteY1" fmla="*/ 558986 h 809469"/>
                <a:gd name="connsiteX2" fmla="*/ 3070781 w 3096344"/>
                <a:gd name="connsiteY2" fmla="*/ 571362 h 809469"/>
                <a:gd name="connsiteX3" fmla="*/ 1548172 w 3096344"/>
                <a:gd name="connsiteY3" fmla="*/ 809469 h 809469"/>
                <a:gd name="connsiteX4" fmla="*/ 63643 w 3096344"/>
                <a:gd name="connsiteY4" fmla="*/ 587313 h 809469"/>
                <a:gd name="connsiteX5" fmla="*/ 0 w 3096344"/>
                <a:gd name="connsiteY5" fmla="*/ 557717 h 809469"/>
                <a:gd name="connsiteX6" fmla="*/ 0 w 3096344"/>
                <a:gd name="connsiteY6" fmla="*/ 0 h 809469"/>
                <a:gd name="connsiteX7" fmla="*/ 25563 w 3096344"/>
                <a:gd name="connsiteY7" fmla="*/ 12376 h 809469"/>
                <a:gd name="connsiteX8" fmla="*/ 1548172 w 3096344"/>
                <a:gd name="connsiteY8" fmla="*/ 250483 h 809469"/>
                <a:gd name="connsiteX9" fmla="*/ 3070781 w 3096344"/>
                <a:gd name="connsiteY9" fmla="*/ 12376 h 809469"/>
                <a:gd name="connsiteX10" fmla="*/ 3096344 w 3096344"/>
                <a:gd name="connsiteY10" fmla="*/ 0 h 809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344" h="809469">
                  <a:moveTo>
                    <a:pt x="3096344" y="0"/>
                  </a:moveTo>
                  <a:lnTo>
                    <a:pt x="3096344" y="558986"/>
                  </a:lnTo>
                  <a:lnTo>
                    <a:pt x="3070781" y="571362"/>
                  </a:lnTo>
                  <a:cubicBezTo>
                    <a:pt x="2740802" y="715019"/>
                    <a:pt x="2181989" y="809469"/>
                    <a:pt x="1548172" y="809469"/>
                  </a:cubicBezTo>
                  <a:cubicBezTo>
                    <a:pt x="938123" y="809469"/>
                    <a:pt x="397558" y="721970"/>
                    <a:pt x="63643" y="587313"/>
                  </a:cubicBezTo>
                  <a:lnTo>
                    <a:pt x="0" y="557717"/>
                  </a:lnTo>
                  <a:lnTo>
                    <a:pt x="0" y="0"/>
                  </a:lnTo>
                  <a:lnTo>
                    <a:pt x="25563" y="12376"/>
                  </a:lnTo>
                  <a:cubicBezTo>
                    <a:pt x="355542" y="156033"/>
                    <a:pt x="914355" y="250483"/>
                    <a:pt x="1548172" y="250483"/>
                  </a:cubicBezTo>
                  <a:cubicBezTo>
                    <a:pt x="2181990" y="250483"/>
                    <a:pt x="2740803" y="156033"/>
                    <a:pt x="3070781" y="12376"/>
                  </a:cubicBezTo>
                  <a:lnTo>
                    <a:pt x="3096344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TextBox 88"/>
          <p:cNvSpPr txBox="1"/>
          <p:nvPr/>
        </p:nvSpPr>
        <p:spPr>
          <a:xfrm>
            <a:off x="3176584" y="179714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粗黑简体" panose="02000000000000000000" pitchFamily="2" charset="-122"/>
                <a:ea typeface="方正正粗黑简体" panose="02000000000000000000" pitchFamily="2" charset="-122"/>
              </a:rPr>
              <a:t>个人竞聘简历</a:t>
            </a:r>
            <a:endParaRPr lang="zh-CN" altLang="en-US" sz="3200" dirty="0">
              <a:solidFill>
                <a:schemeClr val="tx2">
                  <a:lumMod val="60000"/>
                  <a:lumOff val="40000"/>
                </a:schemeClr>
              </a:solidFill>
              <a:latin typeface="方正正粗黑简体" panose="02000000000000000000" pitchFamily="2" charset="-122"/>
              <a:ea typeface="方正正粗黑简体" panose="02000000000000000000" pitchFamily="2" charset="-122"/>
            </a:endParaRPr>
          </a:p>
        </p:txBody>
      </p:sp>
      <p:sp>
        <p:nvSpPr>
          <p:cNvPr id="10" name="TextBox 88"/>
          <p:cNvSpPr txBox="1"/>
          <p:nvPr/>
        </p:nvSpPr>
        <p:spPr>
          <a:xfrm>
            <a:off x="3389835" y="2355726"/>
            <a:ext cx="23342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MY PERSONAL RESUME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11" name="TextBox 88"/>
          <p:cNvSpPr txBox="1"/>
          <p:nvPr/>
        </p:nvSpPr>
        <p:spPr>
          <a:xfrm>
            <a:off x="3630073" y="4299855"/>
            <a:ext cx="18838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应聘部门：设计部 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14" name="TextBox 88"/>
          <p:cNvSpPr txBox="1"/>
          <p:nvPr/>
        </p:nvSpPr>
        <p:spPr>
          <a:xfrm rot="19771591">
            <a:off x="136991" y="523215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姓名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：亮亮图文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15" name="TextBox 88"/>
          <p:cNvSpPr txBox="1"/>
          <p:nvPr/>
        </p:nvSpPr>
        <p:spPr>
          <a:xfrm rot="19771591">
            <a:off x="7932633" y="4299855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 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pic>
        <p:nvPicPr>
          <p:cNvPr id="16" name="M01-06-0001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-815680" y="1728607"/>
            <a:ext cx="609600" cy="609600"/>
          </a:xfrm>
          <a:prstGeom prst="rect">
            <a:avLst/>
          </a:prstGeom>
        </p:spPr>
      </p:pic>
      <p:sp>
        <p:nvSpPr>
          <p:cNvPr id="17" name="TextBox 104"/>
          <p:cNvSpPr txBox="1"/>
          <p:nvPr/>
        </p:nvSpPr>
        <p:spPr>
          <a:xfrm>
            <a:off x="8254429" y="537528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  <p:sp>
        <p:nvSpPr>
          <p:cNvPr id="19" name="任意多边形 18"/>
          <p:cNvSpPr/>
          <p:nvPr/>
        </p:nvSpPr>
        <p:spPr>
          <a:xfrm>
            <a:off x="0" y="0"/>
            <a:ext cx="1726102" cy="980928"/>
          </a:xfrm>
          <a:custGeom>
            <a:avLst/>
            <a:gdLst>
              <a:gd name="connsiteX0" fmla="*/ 560172 w 1726102"/>
              <a:gd name="connsiteY0" fmla="*/ 0 h 980928"/>
              <a:gd name="connsiteX1" fmla="*/ 1726102 w 1726102"/>
              <a:gd name="connsiteY1" fmla="*/ 0 h 980928"/>
              <a:gd name="connsiteX2" fmla="*/ 0 w 1726102"/>
              <a:gd name="connsiteY2" fmla="*/ 980928 h 980928"/>
              <a:gd name="connsiteX3" fmla="*/ 0 w 1726102"/>
              <a:gd name="connsiteY3" fmla="*/ 318340 h 980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6102" h="980928">
                <a:moveTo>
                  <a:pt x="560172" y="0"/>
                </a:moveTo>
                <a:lnTo>
                  <a:pt x="1726102" y="0"/>
                </a:lnTo>
                <a:lnTo>
                  <a:pt x="0" y="980928"/>
                </a:lnTo>
                <a:lnTo>
                  <a:pt x="0" y="31834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7308304" y="4122339"/>
            <a:ext cx="1833039" cy="1041699"/>
          </a:xfrm>
          <a:custGeom>
            <a:avLst/>
            <a:gdLst>
              <a:gd name="connsiteX0" fmla="*/ 1833039 w 1833039"/>
              <a:gd name="connsiteY0" fmla="*/ 0 h 1041699"/>
              <a:gd name="connsiteX1" fmla="*/ 1833039 w 1833039"/>
              <a:gd name="connsiteY1" fmla="*/ 662588 h 1041699"/>
              <a:gd name="connsiteX2" fmla="*/ 1165931 w 1833039"/>
              <a:gd name="connsiteY2" fmla="*/ 1041699 h 1041699"/>
              <a:gd name="connsiteX3" fmla="*/ 0 w 1833039"/>
              <a:gd name="connsiteY3" fmla="*/ 1041699 h 1041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3039" h="1041699">
                <a:moveTo>
                  <a:pt x="1833039" y="0"/>
                </a:moveTo>
                <a:lnTo>
                  <a:pt x="1833039" y="662588"/>
                </a:lnTo>
                <a:lnTo>
                  <a:pt x="1165931" y="1041699"/>
                </a:lnTo>
                <a:lnTo>
                  <a:pt x="0" y="104169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12596820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5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5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8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1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>
                <p:cTn id="4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video>
          </p:childTnLst>
        </p:cTn>
      </p:par>
    </p:tnLst>
    <p:bldLst>
      <p:bldP spid="2" grpId="0" animBg="1"/>
      <p:bldP spid="9" grpId="0"/>
      <p:bldP spid="10" grpId="0"/>
      <p:bldP spid="11" grpId="0"/>
      <p:bldP spid="14" grpId="0"/>
      <p:bldP spid="15" grpId="0"/>
      <p:bldP spid="17" grpId="0"/>
      <p:bldP spid="19" grpId="0" animBg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3178448" y="2133600"/>
            <a:ext cx="1060950" cy="106095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6" name="椭圆 5"/>
          <p:cNvSpPr/>
          <p:nvPr/>
        </p:nvSpPr>
        <p:spPr>
          <a:xfrm>
            <a:off x="4794494" y="2133600"/>
            <a:ext cx="1060950" cy="106095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0" name="椭圆 9"/>
          <p:cNvSpPr/>
          <p:nvPr/>
        </p:nvSpPr>
        <p:spPr>
          <a:xfrm>
            <a:off x="5477330" y="1491630"/>
            <a:ext cx="443372" cy="44337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5" name="组合 14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16" name="椭圆 15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17" name="弧形 16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5810378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8" name="弧形 17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7558322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9" name="矩形 18"/>
            <p:cNvSpPr/>
            <p:nvPr/>
          </p:nvSpPr>
          <p:spPr>
            <a:xfrm>
              <a:off x="1238748" y="1682357"/>
              <a:ext cx="1403959" cy="1593776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04</a:t>
              </a:r>
              <a:endParaRPr lang="en-US" altLang="zh-CN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解决问题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235512" y="2664075"/>
            <a:ext cx="5588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8676456" y="-152395"/>
            <a:ext cx="0" cy="5667824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5848350" y="2672222"/>
            <a:ext cx="2828107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直接连接符 24"/>
          <p:cNvCxnSpPr/>
          <p:nvPr/>
        </p:nvCxnSpPr>
        <p:spPr>
          <a:xfrm flipH="1">
            <a:off x="566057" y="2672222"/>
            <a:ext cx="2609487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矩形 22"/>
          <p:cNvSpPr/>
          <p:nvPr/>
        </p:nvSpPr>
        <p:spPr>
          <a:xfrm>
            <a:off x="5997527" y="138463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提出假设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997527" y="1753966"/>
            <a:ext cx="267892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提出假设解决问题，事物的可能性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477330" y="3301546"/>
            <a:ext cx="443372" cy="44337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9" name="矩形 28"/>
          <p:cNvSpPr/>
          <p:nvPr/>
        </p:nvSpPr>
        <p:spPr>
          <a:xfrm>
            <a:off x="5997527" y="319455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检验假设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997527" y="3563882"/>
            <a:ext cx="267892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做出实验检验问题的真假与是否对错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853696" y="138463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发现问题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13595" y="1753966"/>
            <a:ext cx="267892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有发现问题的能力和对事物有强烈的好奇心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1853696" y="319455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分析问题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13595" y="3563882"/>
            <a:ext cx="267892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面对问题能冷静思考，从问题的本质出发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3192524" y="1491630"/>
            <a:ext cx="443372" cy="44337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2" name="椭圆 41"/>
          <p:cNvSpPr/>
          <p:nvPr/>
        </p:nvSpPr>
        <p:spPr>
          <a:xfrm>
            <a:off x="3192524" y="3301546"/>
            <a:ext cx="443372" cy="44337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7" name="文本框 9"/>
          <p:cNvSpPr txBox="1"/>
          <p:nvPr/>
        </p:nvSpPr>
        <p:spPr>
          <a:xfrm>
            <a:off x="3256955" y="1522407"/>
            <a:ext cx="314509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00B0F0"/>
                </a:solidFill>
                <a:latin typeface="Impact" pitchFamily="34" charset="0"/>
                <a:ea typeface="汉仪菱心体简" pitchFamily="49" charset="-122"/>
              </a:rPr>
              <a:t>A</a:t>
            </a:r>
            <a:endParaRPr lang="zh-CN" altLang="en-US" sz="2000" dirty="0">
              <a:solidFill>
                <a:srgbClr val="00B0F0"/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48" name="文本框 9"/>
          <p:cNvSpPr txBox="1"/>
          <p:nvPr/>
        </p:nvSpPr>
        <p:spPr>
          <a:xfrm>
            <a:off x="3251344" y="3323177"/>
            <a:ext cx="32573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00B0F0"/>
                </a:solidFill>
                <a:latin typeface="Impact" pitchFamily="34" charset="0"/>
                <a:ea typeface="汉仪菱心体简" pitchFamily="49" charset="-122"/>
              </a:rPr>
              <a:t>B</a:t>
            </a:r>
            <a:endParaRPr lang="zh-CN" altLang="en-US" sz="2000" dirty="0">
              <a:solidFill>
                <a:srgbClr val="00B0F0"/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49" name="文本框 9"/>
          <p:cNvSpPr txBox="1"/>
          <p:nvPr/>
        </p:nvSpPr>
        <p:spPr>
          <a:xfrm>
            <a:off x="5536532" y="1522407"/>
            <a:ext cx="32733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C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50" name="文本框 9"/>
          <p:cNvSpPr txBox="1"/>
          <p:nvPr/>
        </p:nvSpPr>
        <p:spPr>
          <a:xfrm>
            <a:off x="5537333" y="3323177"/>
            <a:ext cx="32573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D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51" name="Freeform 532"/>
          <p:cNvSpPr>
            <a:spLocks/>
          </p:cNvSpPr>
          <p:nvPr/>
        </p:nvSpPr>
        <p:spPr bwMode="auto">
          <a:xfrm>
            <a:off x="3484631" y="2434305"/>
            <a:ext cx="448584" cy="455484"/>
          </a:xfrm>
          <a:custGeom>
            <a:avLst/>
            <a:gdLst>
              <a:gd name="T0" fmla="*/ 53 w 55"/>
              <a:gd name="T1" fmla="*/ 20 h 56"/>
              <a:gd name="T2" fmla="*/ 54 w 55"/>
              <a:gd name="T3" fmla="*/ 28 h 56"/>
              <a:gd name="T4" fmla="*/ 52 w 55"/>
              <a:gd name="T5" fmla="*/ 30 h 56"/>
              <a:gd name="T6" fmla="*/ 55 w 55"/>
              <a:gd name="T7" fmla="*/ 33 h 56"/>
              <a:gd name="T8" fmla="*/ 54 w 55"/>
              <a:gd name="T9" fmla="*/ 37 h 56"/>
              <a:gd name="T10" fmla="*/ 52 w 55"/>
              <a:gd name="T11" fmla="*/ 38 h 56"/>
              <a:gd name="T12" fmla="*/ 53 w 55"/>
              <a:gd name="T13" fmla="*/ 40 h 56"/>
              <a:gd name="T14" fmla="*/ 52 w 55"/>
              <a:gd name="T15" fmla="*/ 45 h 56"/>
              <a:gd name="T16" fmla="*/ 50 w 55"/>
              <a:gd name="T17" fmla="*/ 46 h 56"/>
              <a:gd name="T18" fmla="*/ 52 w 55"/>
              <a:gd name="T19" fmla="*/ 48 h 56"/>
              <a:gd name="T20" fmla="*/ 51 w 55"/>
              <a:gd name="T21" fmla="*/ 54 h 56"/>
              <a:gd name="T22" fmla="*/ 47 w 55"/>
              <a:gd name="T23" fmla="*/ 56 h 56"/>
              <a:gd name="T24" fmla="*/ 20 w 55"/>
              <a:gd name="T25" fmla="*/ 49 h 56"/>
              <a:gd name="T26" fmla="*/ 13 w 55"/>
              <a:gd name="T27" fmla="*/ 48 h 56"/>
              <a:gd name="T28" fmla="*/ 13 w 55"/>
              <a:gd name="T29" fmla="*/ 52 h 56"/>
              <a:gd name="T30" fmla="*/ 0 w 55"/>
              <a:gd name="T31" fmla="*/ 52 h 56"/>
              <a:gd name="T32" fmla="*/ 0 w 55"/>
              <a:gd name="T33" fmla="*/ 17 h 56"/>
              <a:gd name="T34" fmla="*/ 13 w 55"/>
              <a:gd name="T35" fmla="*/ 17 h 56"/>
              <a:gd name="T36" fmla="*/ 13 w 55"/>
              <a:gd name="T37" fmla="*/ 23 h 56"/>
              <a:gd name="T38" fmla="*/ 18 w 55"/>
              <a:gd name="T39" fmla="*/ 22 h 56"/>
              <a:gd name="T40" fmla="*/ 40 w 55"/>
              <a:gd name="T41" fmla="*/ 0 h 56"/>
              <a:gd name="T42" fmla="*/ 34 w 55"/>
              <a:gd name="T43" fmla="*/ 21 h 56"/>
              <a:gd name="T44" fmla="*/ 53 w 55"/>
              <a:gd name="T45" fmla="*/ 20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5" h="56">
                <a:moveTo>
                  <a:pt x="53" y="20"/>
                </a:moveTo>
                <a:cubicBezTo>
                  <a:pt x="54" y="28"/>
                  <a:pt x="54" y="28"/>
                  <a:pt x="54" y="28"/>
                </a:cubicBezTo>
                <a:cubicBezTo>
                  <a:pt x="52" y="30"/>
                  <a:pt x="52" y="30"/>
                  <a:pt x="52" y="30"/>
                </a:cubicBezTo>
                <a:cubicBezTo>
                  <a:pt x="55" y="33"/>
                  <a:pt x="55" y="33"/>
                  <a:pt x="55" y="33"/>
                </a:cubicBezTo>
                <a:cubicBezTo>
                  <a:pt x="54" y="37"/>
                  <a:pt x="54" y="37"/>
                  <a:pt x="54" y="37"/>
                </a:cubicBezTo>
                <a:cubicBezTo>
                  <a:pt x="52" y="38"/>
                  <a:pt x="52" y="38"/>
                  <a:pt x="52" y="38"/>
                </a:cubicBezTo>
                <a:cubicBezTo>
                  <a:pt x="53" y="40"/>
                  <a:pt x="53" y="40"/>
                  <a:pt x="53" y="40"/>
                </a:cubicBezTo>
                <a:cubicBezTo>
                  <a:pt x="52" y="45"/>
                  <a:pt x="52" y="45"/>
                  <a:pt x="52" y="45"/>
                </a:cubicBezTo>
                <a:cubicBezTo>
                  <a:pt x="50" y="46"/>
                  <a:pt x="50" y="46"/>
                  <a:pt x="50" y="46"/>
                </a:cubicBezTo>
                <a:cubicBezTo>
                  <a:pt x="52" y="48"/>
                  <a:pt x="52" y="48"/>
                  <a:pt x="52" y="48"/>
                </a:cubicBezTo>
                <a:cubicBezTo>
                  <a:pt x="51" y="54"/>
                  <a:pt x="51" y="54"/>
                  <a:pt x="51" y="54"/>
                </a:cubicBezTo>
                <a:cubicBezTo>
                  <a:pt x="47" y="56"/>
                  <a:pt x="47" y="56"/>
                  <a:pt x="47" y="56"/>
                </a:cubicBezTo>
                <a:cubicBezTo>
                  <a:pt x="20" y="49"/>
                  <a:pt x="20" y="49"/>
                  <a:pt x="20" y="49"/>
                </a:cubicBezTo>
                <a:cubicBezTo>
                  <a:pt x="13" y="48"/>
                  <a:pt x="13" y="48"/>
                  <a:pt x="13" y="48"/>
                </a:cubicBezTo>
                <a:cubicBezTo>
                  <a:pt x="13" y="52"/>
                  <a:pt x="13" y="52"/>
                  <a:pt x="13" y="5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17"/>
                  <a:pt x="0" y="17"/>
                  <a:pt x="0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23"/>
                  <a:pt x="13" y="23"/>
                  <a:pt x="13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40" y="0"/>
                  <a:pt x="40" y="0"/>
                  <a:pt x="40" y="0"/>
                </a:cubicBezTo>
                <a:cubicBezTo>
                  <a:pt x="51" y="8"/>
                  <a:pt x="41" y="15"/>
                  <a:pt x="34" y="21"/>
                </a:cubicBezTo>
                <a:lnTo>
                  <a:pt x="53" y="2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532"/>
          <p:cNvSpPr>
            <a:spLocks/>
          </p:cNvSpPr>
          <p:nvPr/>
        </p:nvSpPr>
        <p:spPr bwMode="auto">
          <a:xfrm rot="10800000" flipH="1" flipV="1">
            <a:off x="5100677" y="2434305"/>
            <a:ext cx="448584" cy="455484"/>
          </a:xfrm>
          <a:custGeom>
            <a:avLst/>
            <a:gdLst>
              <a:gd name="T0" fmla="*/ 53 w 55"/>
              <a:gd name="T1" fmla="*/ 20 h 56"/>
              <a:gd name="T2" fmla="*/ 54 w 55"/>
              <a:gd name="T3" fmla="*/ 28 h 56"/>
              <a:gd name="T4" fmla="*/ 52 w 55"/>
              <a:gd name="T5" fmla="*/ 30 h 56"/>
              <a:gd name="T6" fmla="*/ 55 w 55"/>
              <a:gd name="T7" fmla="*/ 33 h 56"/>
              <a:gd name="T8" fmla="*/ 54 w 55"/>
              <a:gd name="T9" fmla="*/ 37 h 56"/>
              <a:gd name="T10" fmla="*/ 52 w 55"/>
              <a:gd name="T11" fmla="*/ 38 h 56"/>
              <a:gd name="T12" fmla="*/ 53 w 55"/>
              <a:gd name="T13" fmla="*/ 40 h 56"/>
              <a:gd name="T14" fmla="*/ 52 w 55"/>
              <a:gd name="T15" fmla="*/ 45 h 56"/>
              <a:gd name="T16" fmla="*/ 50 w 55"/>
              <a:gd name="T17" fmla="*/ 46 h 56"/>
              <a:gd name="T18" fmla="*/ 52 w 55"/>
              <a:gd name="T19" fmla="*/ 48 h 56"/>
              <a:gd name="T20" fmla="*/ 51 w 55"/>
              <a:gd name="T21" fmla="*/ 54 h 56"/>
              <a:gd name="T22" fmla="*/ 47 w 55"/>
              <a:gd name="T23" fmla="*/ 56 h 56"/>
              <a:gd name="T24" fmla="*/ 20 w 55"/>
              <a:gd name="T25" fmla="*/ 49 h 56"/>
              <a:gd name="T26" fmla="*/ 13 w 55"/>
              <a:gd name="T27" fmla="*/ 48 h 56"/>
              <a:gd name="T28" fmla="*/ 13 w 55"/>
              <a:gd name="T29" fmla="*/ 52 h 56"/>
              <a:gd name="T30" fmla="*/ 0 w 55"/>
              <a:gd name="T31" fmla="*/ 52 h 56"/>
              <a:gd name="T32" fmla="*/ 0 w 55"/>
              <a:gd name="T33" fmla="*/ 17 h 56"/>
              <a:gd name="T34" fmla="*/ 13 w 55"/>
              <a:gd name="T35" fmla="*/ 17 h 56"/>
              <a:gd name="T36" fmla="*/ 13 w 55"/>
              <a:gd name="T37" fmla="*/ 23 h 56"/>
              <a:gd name="T38" fmla="*/ 18 w 55"/>
              <a:gd name="T39" fmla="*/ 22 h 56"/>
              <a:gd name="T40" fmla="*/ 40 w 55"/>
              <a:gd name="T41" fmla="*/ 0 h 56"/>
              <a:gd name="T42" fmla="*/ 34 w 55"/>
              <a:gd name="T43" fmla="*/ 21 h 56"/>
              <a:gd name="T44" fmla="*/ 53 w 55"/>
              <a:gd name="T45" fmla="*/ 20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5" h="56">
                <a:moveTo>
                  <a:pt x="53" y="20"/>
                </a:moveTo>
                <a:cubicBezTo>
                  <a:pt x="54" y="28"/>
                  <a:pt x="54" y="28"/>
                  <a:pt x="54" y="28"/>
                </a:cubicBezTo>
                <a:cubicBezTo>
                  <a:pt x="52" y="30"/>
                  <a:pt x="52" y="30"/>
                  <a:pt x="52" y="30"/>
                </a:cubicBezTo>
                <a:cubicBezTo>
                  <a:pt x="55" y="33"/>
                  <a:pt x="55" y="33"/>
                  <a:pt x="55" y="33"/>
                </a:cubicBezTo>
                <a:cubicBezTo>
                  <a:pt x="54" y="37"/>
                  <a:pt x="54" y="37"/>
                  <a:pt x="54" y="37"/>
                </a:cubicBezTo>
                <a:cubicBezTo>
                  <a:pt x="52" y="38"/>
                  <a:pt x="52" y="38"/>
                  <a:pt x="52" y="38"/>
                </a:cubicBezTo>
                <a:cubicBezTo>
                  <a:pt x="53" y="40"/>
                  <a:pt x="53" y="40"/>
                  <a:pt x="53" y="40"/>
                </a:cubicBezTo>
                <a:cubicBezTo>
                  <a:pt x="52" y="45"/>
                  <a:pt x="52" y="45"/>
                  <a:pt x="52" y="45"/>
                </a:cubicBezTo>
                <a:cubicBezTo>
                  <a:pt x="50" y="46"/>
                  <a:pt x="50" y="46"/>
                  <a:pt x="50" y="46"/>
                </a:cubicBezTo>
                <a:cubicBezTo>
                  <a:pt x="52" y="48"/>
                  <a:pt x="52" y="48"/>
                  <a:pt x="52" y="48"/>
                </a:cubicBezTo>
                <a:cubicBezTo>
                  <a:pt x="51" y="54"/>
                  <a:pt x="51" y="54"/>
                  <a:pt x="51" y="54"/>
                </a:cubicBezTo>
                <a:cubicBezTo>
                  <a:pt x="47" y="56"/>
                  <a:pt x="47" y="56"/>
                  <a:pt x="47" y="56"/>
                </a:cubicBezTo>
                <a:cubicBezTo>
                  <a:pt x="20" y="49"/>
                  <a:pt x="20" y="49"/>
                  <a:pt x="20" y="49"/>
                </a:cubicBezTo>
                <a:cubicBezTo>
                  <a:pt x="13" y="48"/>
                  <a:pt x="13" y="48"/>
                  <a:pt x="13" y="48"/>
                </a:cubicBezTo>
                <a:cubicBezTo>
                  <a:pt x="13" y="52"/>
                  <a:pt x="13" y="52"/>
                  <a:pt x="13" y="5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17"/>
                  <a:pt x="0" y="17"/>
                  <a:pt x="0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23"/>
                  <a:pt x="13" y="23"/>
                  <a:pt x="13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40" y="0"/>
                  <a:pt x="40" y="0"/>
                  <a:pt x="40" y="0"/>
                </a:cubicBezTo>
                <a:cubicBezTo>
                  <a:pt x="51" y="8"/>
                  <a:pt x="41" y="15"/>
                  <a:pt x="34" y="21"/>
                </a:cubicBezTo>
                <a:lnTo>
                  <a:pt x="53" y="2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77358423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25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75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75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25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7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5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00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500"/>
                            </p:stCondLst>
                            <p:childTnLst>
                              <p:par>
                                <p:cTn id="10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10" grpId="0" animBg="1"/>
      <p:bldP spid="23" grpId="0"/>
      <p:bldP spid="24" grpId="0"/>
      <p:bldP spid="28" grpId="0" animBg="1"/>
      <p:bldP spid="29" grpId="0"/>
      <p:bldP spid="30" grpId="0"/>
      <p:bldP spid="37" grpId="0"/>
      <p:bldP spid="38" grpId="0"/>
      <p:bldP spid="39" grpId="0"/>
      <p:bldP spid="40" grpId="0"/>
      <p:bldP spid="41" grpId="0" animBg="1"/>
      <p:bldP spid="42" grpId="0" animBg="1"/>
      <p:bldP spid="47" grpId="0"/>
      <p:bldP spid="48" grpId="0"/>
      <p:bldP spid="49" grpId="0"/>
      <p:bldP spid="50" grpId="0"/>
      <p:bldP spid="51" grpId="0" animBg="1"/>
      <p:bldP spid="52" grpId="0" animBg="1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1355740" y="2484434"/>
            <a:ext cx="524650" cy="524650"/>
          </a:xfrm>
          <a:prstGeom prst="ellipse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" name="椭圆 2"/>
          <p:cNvSpPr/>
          <p:nvPr/>
        </p:nvSpPr>
        <p:spPr>
          <a:xfrm>
            <a:off x="1445611" y="1638201"/>
            <a:ext cx="1010272" cy="101027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" name="椭圆 3"/>
          <p:cNvSpPr/>
          <p:nvPr/>
        </p:nvSpPr>
        <p:spPr>
          <a:xfrm>
            <a:off x="3326849" y="2577250"/>
            <a:ext cx="536064" cy="536064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椭圆 4"/>
          <p:cNvSpPr/>
          <p:nvPr/>
        </p:nvSpPr>
        <p:spPr>
          <a:xfrm>
            <a:off x="1962230" y="3559268"/>
            <a:ext cx="524650" cy="52465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7" name="椭圆 6"/>
          <p:cNvSpPr/>
          <p:nvPr/>
        </p:nvSpPr>
        <p:spPr>
          <a:xfrm>
            <a:off x="2557185" y="1501197"/>
            <a:ext cx="274008" cy="274008"/>
          </a:xfrm>
          <a:prstGeom prst="ellipse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0" name="椭圆 9"/>
          <p:cNvSpPr/>
          <p:nvPr/>
        </p:nvSpPr>
        <p:spPr>
          <a:xfrm>
            <a:off x="3402304" y="2149588"/>
            <a:ext cx="206138" cy="206138"/>
          </a:xfrm>
          <a:prstGeom prst="ellipse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3" name="椭圆 12"/>
          <p:cNvSpPr/>
          <p:nvPr/>
        </p:nvSpPr>
        <p:spPr>
          <a:xfrm>
            <a:off x="2518440" y="2845282"/>
            <a:ext cx="199184" cy="199184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3175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椭圆 13"/>
          <p:cNvSpPr/>
          <p:nvPr/>
        </p:nvSpPr>
        <p:spPr>
          <a:xfrm>
            <a:off x="3162765" y="3367854"/>
            <a:ext cx="206138" cy="206138"/>
          </a:xfrm>
          <a:prstGeom prst="ellipse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" name="矩形 10"/>
          <p:cNvSpPr/>
          <p:nvPr/>
        </p:nvSpPr>
        <p:spPr>
          <a:xfrm>
            <a:off x="4572000" y="2330099"/>
            <a:ext cx="3744416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这里填写明年的任务计划，并详细说明，以及计划达成情况这里填写明年的任务计划，并详细说明，以及计划达成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情况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572000" y="1890987"/>
            <a:ext cx="22322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我的责任与义务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67651" y="2211710"/>
            <a:ext cx="13635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远见力</a:t>
            </a:r>
            <a:endParaRPr lang="zh-CN" altLang="en-US" sz="16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308476" y="3044466"/>
            <a:ext cx="13635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创新力</a:t>
            </a:r>
            <a:endParaRPr lang="zh-CN" altLang="en-US" sz="16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588882" y="3470923"/>
            <a:ext cx="199184" cy="199184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3175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8" name="矩形 17"/>
          <p:cNvSpPr/>
          <p:nvPr/>
        </p:nvSpPr>
        <p:spPr>
          <a:xfrm>
            <a:off x="2495370" y="3670107"/>
            <a:ext cx="13635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执行力</a:t>
            </a:r>
            <a:endParaRPr lang="zh-CN" altLang="en-US" sz="16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284293" y="2411309"/>
            <a:ext cx="13635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感召力</a:t>
            </a:r>
            <a:endParaRPr lang="zh-CN" altLang="en-US" sz="16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455883" y="1729140"/>
            <a:ext cx="13635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决策力</a:t>
            </a:r>
            <a:endParaRPr lang="zh-CN" altLang="en-US" sz="16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cxnSp>
        <p:nvCxnSpPr>
          <p:cNvPr id="23" name="直接连接符 22"/>
          <p:cNvCxnSpPr>
            <a:stCxn id="27" idx="0"/>
          </p:cNvCxnSpPr>
          <p:nvPr/>
        </p:nvCxnSpPr>
        <p:spPr>
          <a:xfrm>
            <a:off x="838521" y="190078"/>
            <a:ext cx="7765927" cy="32852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4" name="组合 23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25" name="椭圆 24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26" name="弧形 25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5810378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27" name="弧形 26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7558322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28" name="矩形 27"/>
            <p:cNvSpPr/>
            <p:nvPr/>
          </p:nvSpPr>
          <p:spPr>
            <a:xfrm>
              <a:off x="1238748" y="1682357"/>
              <a:ext cx="1403959" cy="1593776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02</a:t>
              </a:r>
              <a:endParaRPr lang="en-US" altLang="zh-CN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1066282" y="470676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责任与义务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 flipH="1">
            <a:off x="2049340" y="944794"/>
            <a:ext cx="6421560" cy="1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" name="直接连接符 30"/>
          <p:cNvCxnSpPr/>
          <p:nvPr/>
        </p:nvCxnSpPr>
        <p:spPr>
          <a:xfrm flipV="1">
            <a:off x="8474382" y="939800"/>
            <a:ext cx="0" cy="452120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8608392" y="-190500"/>
            <a:ext cx="3944" cy="41343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7" name="TextBox 3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83642563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4" grpId="0" animBg="1"/>
      <p:bldP spid="5" grpId="0" animBg="1"/>
      <p:bldP spid="7" grpId="0" animBg="1"/>
      <p:bldP spid="10" grpId="0" animBg="1"/>
      <p:bldP spid="13" grpId="0" animBg="1"/>
      <p:bldP spid="14" grpId="0" animBg="1"/>
      <p:bldP spid="11" grpId="0"/>
      <p:bldP spid="12" grpId="0"/>
      <p:bldP spid="15" grpId="0"/>
      <p:bldP spid="16" grpId="0"/>
      <p:bldP spid="17" grpId="0" animBg="1"/>
      <p:bldP spid="18" grpId="0"/>
      <p:bldP spid="19" grpId="0"/>
      <p:bldP spid="20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/>
          <p:cNvSpPr/>
          <p:nvPr/>
        </p:nvSpPr>
        <p:spPr>
          <a:xfrm>
            <a:off x="1088272" y="1553283"/>
            <a:ext cx="1720100" cy="17201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5" name="矩形 14"/>
          <p:cNvSpPr/>
          <p:nvPr/>
        </p:nvSpPr>
        <p:spPr>
          <a:xfrm>
            <a:off x="1409976" y="1707654"/>
            <a:ext cx="1061509" cy="13706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6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rPr>
              <a:t>03</a:t>
            </a:r>
            <a:endParaRPr lang="zh-CN" altLang="en-US" sz="9600" baseline="120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318822" y="1851670"/>
            <a:ext cx="2031325" cy="70076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  <a:endParaRPr lang="zh-CN" altLang="en-US" sz="36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52518" y="2576416"/>
            <a:ext cx="1751120" cy="108952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领导能力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执行能力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团队合作能力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09662" y="-142874"/>
            <a:ext cx="7564720" cy="5378920"/>
            <a:chOff x="909662" y="-142874"/>
            <a:chExt cx="7564720" cy="5378920"/>
          </a:xfrm>
        </p:grpSpPr>
        <p:sp>
          <p:nvSpPr>
            <p:cNvPr id="29" name="弧形 28"/>
            <p:cNvSpPr/>
            <p:nvPr/>
          </p:nvSpPr>
          <p:spPr>
            <a:xfrm flipH="1">
              <a:off x="909662" y="1382264"/>
              <a:ext cx="2062138" cy="2062138"/>
            </a:xfrm>
            <a:prstGeom prst="arc">
              <a:avLst>
                <a:gd name="adj1" fmla="val 16280005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917253" y="-142874"/>
              <a:ext cx="7557129" cy="5378920"/>
              <a:chOff x="917253" y="-142874"/>
              <a:chExt cx="7557129" cy="5378920"/>
            </a:xfrm>
          </p:grpSpPr>
          <p:sp>
            <p:nvSpPr>
              <p:cNvPr id="30" name="弧形 29"/>
              <p:cNvSpPr/>
              <p:nvPr/>
            </p:nvSpPr>
            <p:spPr>
              <a:xfrm>
                <a:off x="917253" y="1382264"/>
                <a:ext cx="2062138" cy="2062138"/>
              </a:xfrm>
              <a:prstGeom prst="arc">
                <a:avLst>
                  <a:gd name="adj1" fmla="val 17431440"/>
                  <a:gd name="adj2" fmla="val 5056950"/>
                </a:avLst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1" name="组合 30"/>
              <p:cNvGrpSpPr/>
              <p:nvPr/>
            </p:nvGrpSpPr>
            <p:grpSpPr>
              <a:xfrm>
                <a:off x="1913345" y="397260"/>
                <a:ext cx="6559143" cy="980831"/>
                <a:chOff x="1913345" y="397260"/>
                <a:chExt cx="6559143" cy="980831"/>
              </a:xfrm>
            </p:grpSpPr>
            <p:cxnSp>
              <p:nvCxnSpPr>
                <p:cNvPr id="32" name="直接连接符 31"/>
                <p:cNvCxnSpPr/>
                <p:nvPr/>
              </p:nvCxnSpPr>
              <p:spPr>
                <a:xfrm>
                  <a:off x="1913345" y="411510"/>
                  <a:ext cx="0" cy="966581"/>
                </a:xfrm>
                <a:prstGeom prst="line">
                  <a:avLst/>
                </a:prstGeom>
                <a:noFill/>
                <a:ln w="9525">
                  <a:solidFill>
                    <a:srgbClr val="626262"/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3" name="直接连接符 32"/>
                <p:cNvCxnSpPr/>
                <p:nvPr/>
              </p:nvCxnSpPr>
              <p:spPr>
                <a:xfrm flipH="1">
                  <a:off x="1919402" y="397260"/>
                  <a:ext cx="6553086" cy="0"/>
                </a:xfrm>
                <a:prstGeom prst="line">
                  <a:avLst/>
                </a:prstGeom>
                <a:noFill/>
                <a:ln w="9525">
                  <a:solidFill>
                    <a:srgbClr val="626262"/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grpSp>
            <p:nvGrpSpPr>
              <p:cNvPr id="34" name="组合 33"/>
              <p:cNvGrpSpPr/>
              <p:nvPr/>
            </p:nvGrpSpPr>
            <p:grpSpPr>
              <a:xfrm flipV="1">
                <a:off x="2049339" y="3439054"/>
                <a:ext cx="0" cy="1796992"/>
                <a:chOff x="1913345" y="-418901"/>
                <a:chExt cx="0" cy="1796992"/>
              </a:xfrm>
            </p:grpSpPr>
            <p:cxnSp>
              <p:nvCxnSpPr>
                <p:cNvPr id="35" name="直接连接符 34"/>
                <p:cNvCxnSpPr/>
                <p:nvPr/>
              </p:nvCxnSpPr>
              <p:spPr>
                <a:xfrm>
                  <a:off x="1913345" y="411510"/>
                  <a:ext cx="0" cy="966581"/>
                </a:xfrm>
                <a:prstGeom prst="line">
                  <a:avLst/>
                </a:prstGeom>
                <a:noFill/>
                <a:ln w="9525">
                  <a:solidFill>
                    <a:srgbClr val="626262"/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6" name="直接连接符 35"/>
                <p:cNvCxnSpPr/>
                <p:nvPr/>
              </p:nvCxnSpPr>
              <p:spPr>
                <a:xfrm>
                  <a:off x="1913345" y="-418901"/>
                  <a:ext cx="0" cy="830411"/>
                </a:xfrm>
                <a:prstGeom prst="line">
                  <a:avLst/>
                </a:prstGeom>
                <a:noFill/>
                <a:ln w="9525">
                  <a:solidFill>
                    <a:srgbClr val="626262"/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17" name="直接连接符 16"/>
              <p:cNvCxnSpPr/>
              <p:nvPr/>
            </p:nvCxnSpPr>
            <p:spPr>
              <a:xfrm flipV="1">
                <a:off x="8474382" y="-142874"/>
                <a:ext cx="0" cy="542924"/>
              </a:xfrm>
              <a:prstGeom prst="line">
                <a:avLst/>
              </a:prstGeom>
              <a:noFill/>
              <a:ln w="9525">
                <a:solidFill>
                  <a:schemeClr val="tx1">
                    <a:lumMod val="75000"/>
                    <a:lumOff val="2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18" name="TextBox 17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6833223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5" grpId="0"/>
      <p:bldP spid="38" grpId="0"/>
      <p:bldP spid="16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4" name="椭圆 3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5" name="弧形 4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7072317"/>
                <a:gd name="adj2" fmla="val 4528433"/>
              </a:avLst>
            </a:pr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6" name="弧形 5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6529683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7" name="矩形 6"/>
            <p:cNvSpPr/>
            <p:nvPr/>
          </p:nvSpPr>
          <p:spPr>
            <a:xfrm>
              <a:off x="1225345" y="1677504"/>
              <a:ext cx="1430766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03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1066282" y="47067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年度工作概述</a:t>
            </a:r>
          </a:p>
        </p:txBody>
      </p:sp>
      <p:cxnSp>
        <p:nvCxnSpPr>
          <p:cNvPr id="10" name="直接连接符 9"/>
          <p:cNvCxnSpPr/>
          <p:nvPr/>
        </p:nvCxnSpPr>
        <p:spPr>
          <a:xfrm flipV="1">
            <a:off x="599768" y="-283825"/>
            <a:ext cx="0" cy="457882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599768" y="891070"/>
            <a:ext cx="0" cy="31252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>
            <a:stCxn id="18" idx="0"/>
          </p:cNvCxnSpPr>
          <p:nvPr/>
        </p:nvCxnSpPr>
        <p:spPr>
          <a:xfrm flipH="1" flipV="1">
            <a:off x="600075" y="1206501"/>
            <a:ext cx="502388" cy="344438"/>
          </a:xfrm>
          <a:prstGeom prst="line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弧形 17"/>
          <p:cNvSpPr/>
          <p:nvPr/>
        </p:nvSpPr>
        <p:spPr>
          <a:xfrm>
            <a:off x="467544" y="1059582"/>
            <a:ext cx="3832362" cy="3832350"/>
          </a:xfrm>
          <a:prstGeom prst="arc">
            <a:avLst>
              <a:gd name="adj1" fmla="val 13682200"/>
              <a:gd name="adj2" fmla="val 7932221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595313" y="4392313"/>
            <a:ext cx="502388" cy="344439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595313" y="891070"/>
            <a:ext cx="0" cy="31252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595313" y="4736752"/>
            <a:ext cx="0" cy="571302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8" name="弧形 27"/>
          <p:cNvSpPr/>
          <p:nvPr/>
        </p:nvSpPr>
        <p:spPr>
          <a:xfrm>
            <a:off x="460022" y="1059582"/>
            <a:ext cx="3832362" cy="3832350"/>
          </a:xfrm>
          <a:prstGeom prst="arc">
            <a:avLst>
              <a:gd name="adj1" fmla="val 8293648"/>
              <a:gd name="adj2" fmla="val 13310227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"/>
          </a:p>
        </p:txBody>
      </p:sp>
      <p:graphicFrame>
        <p:nvGraphicFramePr>
          <p:cNvPr id="53" name="图表 52"/>
          <p:cNvGraphicFramePr/>
          <p:nvPr>
            <p:extLst>
              <p:ext uri="{D42A27DB-BD31-4B8C-83A1-F6EECF244321}">
                <p14:modId xmlns:p14="http://schemas.microsoft.com/office/powerpoint/2010/main" xmlns="" val="3290736730"/>
              </p:ext>
            </p:extLst>
          </p:nvPr>
        </p:nvGraphicFramePr>
        <p:xfrm>
          <a:off x="-7301" y="1386527"/>
          <a:ext cx="4767008" cy="3178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4" name="椭圆 53"/>
          <p:cNvSpPr/>
          <p:nvPr/>
        </p:nvSpPr>
        <p:spPr>
          <a:xfrm>
            <a:off x="3562332" y="1386527"/>
            <a:ext cx="583754" cy="583754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00B0F0"/>
              </a:solidFill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3562332" y="3980778"/>
            <a:ext cx="583754" cy="583754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01AF50"/>
              </a:solidFill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3995936" y="3154441"/>
            <a:ext cx="583754" cy="583754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60" name="椭圆 59"/>
          <p:cNvSpPr/>
          <p:nvPr/>
        </p:nvSpPr>
        <p:spPr>
          <a:xfrm>
            <a:off x="3981822" y="2210180"/>
            <a:ext cx="583754" cy="583754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9" name="矩形 8"/>
          <p:cNvSpPr/>
          <p:nvPr/>
        </p:nvSpPr>
        <p:spPr>
          <a:xfrm>
            <a:off x="4273699" y="1275606"/>
            <a:ext cx="954107" cy="4411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领导力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273699" y="1619417"/>
            <a:ext cx="4032448" cy="3508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项目的具体情况只写完任务说明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716016" y="2136318"/>
            <a:ext cx="954107" cy="4411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执行力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16016" y="2480129"/>
            <a:ext cx="4032448" cy="3508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项目的具体情况只写完任务说明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273699" y="3906916"/>
            <a:ext cx="1210588" cy="4411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专业技能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273699" y="4250727"/>
            <a:ext cx="4032448" cy="3508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项目的具体情况只写完任务说明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716016" y="3080579"/>
            <a:ext cx="1723549" cy="4411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团队合作能力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716016" y="3424390"/>
            <a:ext cx="4032448" cy="3508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项目的具体情况只写完任务说明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731389" y="1502516"/>
            <a:ext cx="272832" cy="38953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微软雅黑" pitchFamily="34" charset="-122"/>
              </a:rPr>
              <a:t>1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130052" y="2307292"/>
            <a:ext cx="300082" cy="38953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微软雅黑" pitchFamily="34" charset="-122"/>
              </a:rPr>
              <a:t>2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126846" y="3251553"/>
            <a:ext cx="306494" cy="38953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微软雅黑" pitchFamily="34" charset="-122"/>
              </a:rPr>
              <a:t>3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717764" y="4077890"/>
            <a:ext cx="300082" cy="38953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微软雅黑" pitchFamily="34" charset="-122"/>
              </a:rPr>
              <a:t>4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790362" y="1367450"/>
            <a:ext cx="3197082" cy="319708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4" name="矩形 43"/>
          <p:cNvSpPr/>
          <p:nvPr/>
        </p:nvSpPr>
        <p:spPr>
          <a:xfrm>
            <a:off x="1540089" y="1996495"/>
            <a:ext cx="1723549" cy="193899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rPr>
              <a:t>核心</a:t>
            </a:r>
            <a:endParaRPr lang="en-US" altLang="zh-CN" sz="6000" baseline="12000" dirty="0" smtClean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60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rPr>
              <a:t>竞争力</a:t>
            </a:r>
            <a:endParaRPr lang="zh-CN" altLang="en-US" sz="6000" baseline="120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971348" y="1550939"/>
            <a:ext cx="2861033" cy="2861033"/>
          </a:xfrm>
          <a:prstGeom prst="ellipse">
            <a:avLst/>
          </a:prstGeom>
          <a:noFill/>
          <a:ln w="254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7" name="TextBox 4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1476635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5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25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75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500"/>
                            </p:stCondLst>
                            <p:childTnLst>
                              <p:par>
                                <p:cTn id="1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000"/>
                            </p:stCondLst>
                            <p:childTnLst>
                              <p:par>
                                <p:cTn id="1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5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8" grpId="0" animBg="1"/>
      <p:bldGraphic spid="53" grpId="0">
        <p:bldAsOne/>
      </p:bldGraphic>
      <p:bldP spid="54" grpId="0" animBg="1"/>
      <p:bldP spid="58" grpId="0" animBg="1"/>
      <p:bldP spid="59" grpId="0" animBg="1"/>
      <p:bldP spid="60" grpId="0" animBg="1"/>
      <p:bldP spid="9" grpId="0"/>
      <p:bldP spid="24" grpId="0"/>
      <p:bldP spid="27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43" grpId="0" animBg="1"/>
      <p:bldP spid="44" grpId="0"/>
      <p:bldP spid="46" grpId="0" animBg="1"/>
      <p:bldP spid="4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11" name="椭圆 10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12" name="弧形 11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7072317"/>
                <a:gd name="adj2" fmla="val 4528433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3" name="弧形 12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6529683"/>
                <a:gd name="adj2" fmla="val 5265786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225345" y="1677504"/>
              <a:ext cx="1430766" cy="1593776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03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1066282" y="470676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领导力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599768" y="-283825"/>
            <a:ext cx="0" cy="457882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709613" y="900596"/>
            <a:ext cx="0" cy="1311585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709613" y="2211710"/>
            <a:ext cx="704408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3035808" y="2211710"/>
            <a:ext cx="73152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5376672" y="2211710"/>
            <a:ext cx="719328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直接连接符 45"/>
          <p:cNvCxnSpPr/>
          <p:nvPr/>
        </p:nvCxnSpPr>
        <p:spPr>
          <a:xfrm flipV="1">
            <a:off x="8532440" y="2215299"/>
            <a:ext cx="0" cy="3020749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弧形 51"/>
          <p:cNvSpPr/>
          <p:nvPr/>
        </p:nvSpPr>
        <p:spPr>
          <a:xfrm flipH="1">
            <a:off x="1417179" y="1402584"/>
            <a:ext cx="1618252" cy="1618252"/>
          </a:xfrm>
          <a:prstGeom prst="arc">
            <a:avLst>
              <a:gd name="adj1" fmla="val 12184051"/>
              <a:gd name="adj2" fmla="val 0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弧形 54"/>
          <p:cNvSpPr/>
          <p:nvPr/>
        </p:nvSpPr>
        <p:spPr>
          <a:xfrm flipH="1" flipV="1">
            <a:off x="1417179" y="1430069"/>
            <a:ext cx="1618252" cy="1618252"/>
          </a:xfrm>
          <a:prstGeom prst="arc">
            <a:avLst>
              <a:gd name="adj1" fmla="val 10684416"/>
              <a:gd name="adj2" fmla="val 20274395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弧形 57"/>
          <p:cNvSpPr/>
          <p:nvPr/>
        </p:nvSpPr>
        <p:spPr>
          <a:xfrm flipH="1">
            <a:off x="3757794" y="1402584"/>
            <a:ext cx="1618252" cy="1618252"/>
          </a:xfrm>
          <a:prstGeom prst="arc">
            <a:avLst>
              <a:gd name="adj1" fmla="val 12184051"/>
              <a:gd name="adj2" fmla="val 0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弧形 58"/>
          <p:cNvSpPr/>
          <p:nvPr/>
        </p:nvSpPr>
        <p:spPr>
          <a:xfrm flipH="1" flipV="1">
            <a:off x="3757794" y="1430069"/>
            <a:ext cx="1618252" cy="1618252"/>
          </a:xfrm>
          <a:prstGeom prst="arc">
            <a:avLst>
              <a:gd name="adj1" fmla="val 10684416"/>
              <a:gd name="adj2" fmla="val 20274395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0" name="直接连接符 59"/>
          <p:cNvCxnSpPr/>
          <p:nvPr/>
        </p:nvCxnSpPr>
        <p:spPr>
          <a:xfrm>
            <a:off x="7719262" y="2211710"/>
            <a:ext cx="82733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1" name="弧形 60"/>
          <p:cNvSpPr/>
          <p:nvPr/>
        </p:nvSpPr>
        <p:spPr>
          <a:xfrm flipH="1">
            <a:off x="6100633" y="1402584"/>
            <a:ext cx="1618252" cy="1618252"/>
          </a:xfrm>
          <a:prstGeom prst="arc">
            <a:avLst>
              <a:gd name="adj1" fmla="val 12184051"/>
              <a:gd name="adj2" fmla="val 0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弧形 61"/>
          <p:cNvSpPr/>
          <p:nvPr/>
        </p:nvSpPr>
        <p:spPr>
          <a:xfrm flipH="1" flipV="1">
            <a:off x="6100633" y="1430069"/>
            <a:ext cx="1618252" cy="1618252"/>
          </a:xfrm>
          <a:prstGeom prst="arc">
            <a:avLst>
              <a:gd name="adj1" fmla="val 10684416"/>
              <a:gd name="adj2" fmla="val 20274395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0" name="图表 29"/>
          <p:cNvGraphicFramePr/>
          <p:nvPr>
            <p:extLst>
              <p:ext uri="{D42A27DB-BD31-4B8C-83A1-F6EECF244321}">
                <p14:modId xmlns:p14="http://schemas.microsoft.com/office/powerpoint/2010/main" xmlns="" val="4239076920"/>
              </p:ext>
            </p:extLst>
          </p:nvPr>
        </p:nvGraphicFramePr>
        <p:xfrm>
          <a:off x="3300028" y="1379843"/>
          <a:ext cx="2543944" cy="169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矩形 24"/>
          <p:cNvSpPr/>
          <p:nvPr/>
        </p:nvSpPr>
        <p:spPr>
          <a:xfrm>
            <a:off x="1312484" y="3202932"/>
            <a:ext cx="1723549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替换你的标题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389428" y="3697472"/>
            <a:ext cx="1670404" cy="6832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填写你的能力的详细内容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627463" y="2044430"/>
            <a:ext cx="583814" cy="38953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dirty="0" smtClean="0">
                <a:solidFill>
                  <a:srgbClr val="E93F30"/>
                </a:solidFill>
                <a:latin typeface="Impact" pitchFamily="34" charset="0"/>
                <a:ea typeface="微软雅黑" pitchFamily="34" charset="-122"/>
              </a:rPr>
              <a:t>84%</a:t>
            </a:r>
            <a:endParaRPr lang="zh-CN" altLang="en-US" dirty="0">
              <a:solidFill>
                <a:srgbClr val="E93F30"/>
              </a:solidFill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46331" y="1379843"/>
            <a:ext cx="2543944" cy="1695963"/>
            <a:chOff x="5646331" y="1379843"/>
            <a:chExt cx="2543944" cy="1695963"/>
          </a:xfrm>
        </p:grpSpPr>
        <p:graphicFrame>
          <p:nvGraphicFramePr>
            <p:cNvPr id="33" name="图表 32"/>
            <p:cNvGraphicFramePr/>
            <p:nvPr>
              <p:extLst>
                <p:ext uri="{D42A27DB-BD31-4B8C-83A1-F6EECF244321}">
                  <p14:modId xmlns:p14="http://schemas.microsoft.com/office/powerpoint/2010/main" xmlns="" val="338515604"/>
                </p:ext>
              </p:extLst>
            </p:nvPr>
          </p:nvGraphicFramePr>
          <p:xfrm>
            <a:off x="5646331" y="1379843"/>
            <a:ext cx="2543944" cy="169596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3" name="椭圆 42"/>
            <p:cNvSpPr/>
            <p:nvPr/>
          </p:nvSpPr>
          <p:spPr>
            <a:xfrm>
              <a:off x="6284018" y="1584886"/>
              <a:ext cx="1270704" cy="127070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00B0F0"/>
                </a:solidFill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3652497" y="3202932"/>
            <a:ext cx="1723549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替换你的标题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729441" y="3697472"/>
            <a:ext cx="1670404" cy="6832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填写你的能力的详细内容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134789" y="3202932"/>
            <a:ext cx="1723549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替换你的标题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211733" y="3697472"/>
            <a:ext cx="1670404" cy="6832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填写你的能力的详细内容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3294185" y="1379843"/>
            <a:ext cx="2543944" cy="1695963"/>
            <a:chOff x="5646331" y="1379843"/>
            <a:chExt cx="2543944" cy="1695963"/>
          </a:xfrm>
        </p:grpSpPr>
        <p:graphicFrame>
          <p:nvGraphicFramePr>
            <p:cNvPr id="54" name="图表 53"/>
            <p:cNvGraphicFramePr/>
            <p:nvPr>
              <p:extLst>
                <p:ext uri="{D42A27DB-BD31-4B8C-83A1-F6EECF244321}">
                  <p14:modId xmlns:p14="http://schemas.microsoft.com/office/powerpoint/2010/main" xmlns="" val="338515604"/>
                </p:ext>
              </p:extLst>
            </p:nvPr>
          </p:nvGraphicFramePr>
          <p:xfrm>
            <a:off x="5646331" y="1379843"/>
            <a:ext cx="2543944" cy="169596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56" name="椭圆 55"/>
            <p:cNvSpPr/>
            <p:nvPr/>
          </p:nvSpPr>
          <p:spPr>
            <a:xfrm>
              <a:off x="6284018" y="1584886"/>
              <a:ext cx="1270704" cy="127070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966582" y="1379843"/>
            <a:ext cx="2543944" cy="1695963"/>
            <a:chOff x="5646331" y="1379843"/>
            <a:chExt cx="2543944" cy="1695963"/>
          </a:xfrm>
        </p:grpSpPr>
        <p:graphicFrame>
          <p:nvGraphicFramePr>
            <p:cNvPr id="63" name="图表 62"/>
            <p:cNvGraphicFramePr/>
            <p:nvPr>
              <p:extLst>
                <p:ext uri="{D42A27DB-BD31-4B8C-83A1-F6EECF244321}">
                  <p14:modId xmlns:p14="http://schemas.microsoft.com/office/powerpoint/2010/main" xmlns="" val="338515604"/>
                </p:ext>
              </p:extLst>
            </p:nvPr>
          </p:nvGraphicFramePr>
          <p:xfrm>
            <a:off x="5646331" y="1379843"/>
            <a:ext cx="2543944" cy="169596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64" name="椭圆 63"/>
            <p:cNvSpPr/>
            <p:nvPr/>
          </p:nvSpPr>
          <p:spPr>
            <a:xfrm>
              <a:off x="6284018" y="1584886"/>
              <a:ext cx="1270704" cy="127070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4" name="矩形 43"/>
          <p:cNvSpPr/>
          <p:nvPr/>
        </p:nvSpPr>
        <p:spPr>
          <a:xfrm>
            <a:off x="1839511" y="1655023"/>
            <a:ext cx="800220" cy="113877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学习</a:t>
            </a:r>
            <a:endParaRPr lang="en-US" altLang="zh-CN" sz="3600" baseline="12000" dirty="0" smtClean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能力</a:t>
            </a:r>
            <a:endParaRPr lang="zh-CN" altLang="en-US" sz="3200" baseline="120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200777" y="1619080"/>
            <a:ext cx="732893" cy="1077218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组织</a:t>
            </a:r>
            <a:endParaRPr lang="en-US" altLang="zh-CN" sz="3200" baseline="12000" dirty="0" smtClean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能力</a:t>
            </a:r>
            <a:endParaRPr lang="zh-CN" altLang="en-US" sz="3200" baseline="120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6558126" y="1669808"/>
            <a:ext cx="800220" cy="113877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执行</a:t>
            </a:r>
            <a:endParaRPr lang="en-US" altLang="zh-CN" sz="3600" baseline="12000" dirty="0" smtClean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能力</a:t>
            </a:r>
            <a:endParaRPr lang="zh-CN" altLang="en-US" sz="3200" baseline="120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13044805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5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25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75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75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25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75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500"/>
                            </p:stCondLst>
                            <p:childTnLst>
                              <p:par>
                                <p:cTn id="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3000"/>
                            </p:stCondLst>
                            <p:childTnLst>
                              <p:par>
                                <p:cTn id="9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500"/>
                            </p:stCondLst>
                            <p:childTnLst>
                              <p:par>
                                <p:cTn id="10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4000"/>
                            </p:stCondLst>
                            <p:childTnLst>
                              <p:par>
                                <p:cTn id="10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4500"/>
                            </p:stCondLst>
                            <p:childTnLst>
                              <p:par>
                                <p:cTn id="1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5" grpId="0" animBg="1"/>
      <p:bldP spid="58" grpId="0" animBg="1"/>
      <p:bldP spid="59" grpId="0" animBg="1"/>
      <p:bldP spid="61" grpId="0" animBg="1"/>
      <p:bldP spid="62" grpId="0" animBg="1"/>
      <p:bldGraphic spid="30" grpId="0">
        <p:bldAsOne/>
      </p:bldGraphic>
      <p:bldP spid="25" grpId="0"/>
      <p:bldP spid="27" grpId="0"/>
      <p:bldP spid="37" grpId="0"/>
      <p:bldP spid="48" grpId="0"/>
      <p:bldP spid="49" grpId="0"/>
      <p:bldP spid="50" grpId="0"/>
      <p:bldP spid="51" grpId="0"/>
      <p:bldP spid="44" grpId="0"/>
      <p:bldP spid="45" grpId="0"/>
      <p:bldP spid="47" grpId="0"/>
      <p:bldP spid="6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4570094" y="660400"/>
            <a:ext cx="0" cy="1243186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2738762" y="660336"/>
            <a:ext cx="1823713" cy="1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3049904" y="1814069"/>
            <a:ext cx="304038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581524" y="1822306"/>
            <a:ext cx="875144" cy="82434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3697604" y="1822306"/>
            <a:ext cx="875144" cy="82434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4570094" y="1810464"/>
            <a:ext cx="0" cy="1223422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椭圆 20"/>
          <p:cNvSpPr/>
          <p:nvPr/>
        </p:nvSpPr>
        <p:spPr>
          <a:xfrm>
            <a:off x="2289810" y="1472480"/>
            <a:ext cx="762000" cy="76200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2" name="椭圆 21"/>
          <p:cNvSpPr/>
          <p:nvPr/>
        </p:nvSpPr>
        <p:spPr>
          <a:xfrm>
            <a:off x="6092190" y="1472480"/>
            <a:ext cx="762000" cy="76200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4" name="椭圆 23"/>
          <p:cNvSpPr/>
          <p:nvPr/>
        </p:nvSpPr>
        <p:spPr>
          <a:xfrm>
            <a:off x="5354766" y="2524040"/>
            <a:ext cx="762000" cy="76200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5" name="椭圆 24"/>
          <p:cNvSpPr/>
          <p:nvPr/>
        </p:nvSpPr>
        <p:spPr>
          <a:xfrm>
            <a:off x="3038286" y="2524040"/>
            <a:ext cx="762000" cy="76200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6" name="椭圆 25"/>
          <p:cNvSpPr/>
          <p:nvPr/>
        </p:nvSpPr>
        <p:spPr>
          <a:xfrm>
            <a:off x="4189094" y="3033886"/>
            <a:ext cx="762000" cy="76200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" name="椭圆 2"/>
          <p:cNvSpPr/>
          <p:nvPr/>
        </p:nvSpPr>
        <p:spPr>
          <a:xfrm>
            <a:off x="3899534" y="1143509"/>
            <a:ext cx="1341120" cy="13411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3" name="组合 12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14" name="椭圆 13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5" name="弧形 14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6252151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6" name="弧形 15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7558322"/>
                <a:gd name="adj2" fmla="val 5389698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7" name="矩形 16"/>
            <p:cNvSpPr/>
            <p:nvPr/>
          </p:nvSpPr>
          <p:spPr>
            <a:xfrm>
              <a:off x="1225345" y="1677504"/>
              <a:ext cx="1430769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03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执行能力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911347" y="1540349"/>
            <a:ext cx="1909125" cy="626262"/>
          </a:xfrm>
          <a:prstGeom prst="rect">
            <a:avLst/>
          </a:prstGeom>
        </p:spPr>
        <p:txBody>
          <a:bodyPr vert="horz"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其他执行力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其他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执行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力说明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063239" y="3131544"/>
            <a:ext cx="1821129" cy="626262"/>
          </a:xfrm>
          <a:prstGeom prst="rect">
            <a:avLst/>
          </a:prstGeom>
        </p:spPr>
        <p:txBody>
          <a:bodyPr vert="horz"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工作执行力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工作执行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力说明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855917" y="3835887"/>
            <a:ext cx="2617273" cy="626262"/>
          </a:xfrm>
          <a:prstGeom prst="rect">
            <a:avLst/>
          </a:prstGeom>
        </p:spPr>
        <p:txBody>
          <a:bodyPr vert="horz"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战略执行力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战略执行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力说明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063311" y="3131544"/>
            <a:ext cx="2068529" cy="626262"/>
          </a:xfrm>
          <a:prstGeom prst="rect">
            <a:avLst/>
          </a:prstGeom>
        </p:spPr>
        <p:txBody>
          <a:bodyPr vert="horz"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应急执行力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应急执行力说明</a:t>
            </a:r>
          </a:p>
          <a:p>
            <a:pPr algn="r">
              <a:lnSpc>
                <a:spcPct val="12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79513" y="1515489"/>
            <a:ext cx="2027062" cy="626262"/>
          </a:xfrm>
          <a:prstGeom prst="rect">
            <a:avLst/>
          </a:prstGeom>
        </p:spPr>
        <p:txBody>
          <a:bodyPr vert="horz"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制度执行力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制度执行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力说明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984703" y="1499140"/>
            <a:ext cx="12331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执行</a:t>
            </a:r>
            <a:endParaRPr lang="en-US" altLang="zh-CN" sz="2400" dirty="0" smtClean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  <a:p>
            <a:pPr algn="ctr"/>
            <a:r>
              <a:rPr lang="zh-CN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能力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38" name="Freeform 338"/>
          <p:cNvSpPr>
            <a:spLocks noEditPoints="1"/>
          </p:cNvSpPr>
          <p:nvPr/>
        </p:nvSpPr>
        <p:spPr bwMode="auto">
          <a:xfrm>
            <a:off x="4380487" y="3281253"/>
            <a:ext cx="384522" cy="326844"/>
          </a:xfrm>
          <a:custGeom>
            <a:avLst/>
            <a:gdLst>
              <a:gd name="T0" fmla="*/ 58 w 76"/>
              <a:gd name="T1" fmla="*/ 2 h 65"/>
              <a:gd name="T2" fmla="*/ 69 w 76"/>
              <a:gd name="T3" fmla="*/ 2 h 65"/>
              <a:gd name="T4" fmla="*/ 76 w 76"/>
              <a:gd name="T5" fmla="*/ 8 h 65"/>
              <a:gd name="T6" fmla="*/ 76 w 76"/>
              <a:gd name="T7" fmla="*/ 62 h 65"/>
              <a:gd name="T8" fmla="*/ 73 w 76"/>
              <a:gd name="T9" fmla="*/ 65 h 65"/>
              <a:gd name="T10" fmla="*/ 12 w 76"/>
              <a:gd name="T11" fmla="*/ 62 h 65"/>
              <a:gd name="T12" fmla="*/ 8 w 76"/>
              <a:gd name="T13" fmla="*/ 58 h 65"/>
              <a:gd name="T14" fmla="*/ 0 w 76"/>
              <a:gd name="T15" fmla="*/ 45 h 65"/>
              <a:gd name="T16" fmla="*/ 10 w 76"/>
              <a:gd name="T17" fmla="*/ 47 h 65"/>
              <a:gd name="T18" fmla="*/ 49 w 76"/>
              <a:gd name="T19" fmla="*/ 47 h 65"/>
              <a:gd name="T20" fmla="*/ 10 w 76"/>
              <a:gd name="T21" fmla="*/ 44 h 65"/>
              <a:gd name="T22" fmla="*/ 10 w 76"/>
              <a:gd name="T23" fmla="*/ 41 h 65"/>
              <a:gd name="T24" fmla="*/ 49 w 76"/>
              <a:gd name="T25" fmla="*/ 39 h 65"/>
              <a:gd name="T26" fmla="*/ 10 w 76"/>
              <a:gd name="T27" fmla="*/ 31 h 65"/>
              <a:gd name="T28" fmla="*/ 49 w 76"/>
              <a:gd name="T29" fmla="*/ 31 h 65"/>
              <a:gd name="T30" fmla="*/ 42 w 76"/>
              <a:gd name="T31" fmla="*/ 23 h 65"/>
              <a:gd name="T32" fmla="*/ 50 w 76"/>
              <a:gd name="T33" fmla="*/ 21 h 65"/>
              <a:gd name="T34" fmla="*/ 45 w 76"/>
              <a:gd name="T35" fmla="*/ 14 h 65"/>
              <a:gd name="T36" fmla="*/ 46 w 76"/>
              <a:gd name="T37" fmla="*/ 12 h 65"/>
              <a:gd name="T38" fmla="*/ 50 w 76"/>
              <a:gd name="T39" fmla="*/ 12 h 65"/>
              <a:gd name="T40" fmla="*/ 42 w 76"/>
              <a:gd name="T41" fmla="*/ 15 h 65"/>
              <a:gd name="T42" fmla="*/ 46 w 76"/>
              <a:gd name="T43" fmla="*/ 21 h 65"/>
              <a:gd name="T44" fmla="*/ 45 w 76"/>
              <a:gd name="T45" fmla="*/ 23 h 65"/>
              <a:gd name="T46" fmla="*/ 18 w 76"/>
              <a:gd name="T47" fmla="*/ 26 h 65"/>
              <a:gd name="T48" fmla="*/ 15 w 76"/>
              <a:gd name="T49" fmla="*/ 17 h 65"/>
              <a:gd name="T50" fmla="*/ 9 w 76"/>
              <a:gd name="T51" fmla="*/ 26 h 65"/>
              <a:gd name="T52" fmla="*/ 15 w 76"/>
              <a:gd name="T53" fmla="*/ 26 h 65"/>
              <a:gd name="T54" fmla="*/ 26 w 76"/>
              <a:gd name="T55" fmla="*/ 24 h 65"/>
              <a:gd name="T56" fmla="*/ 26 w 76"/>
              <a:gd name="T57" fmla="*/ 18 h 65"/>
              <a:gd name="T58" fmla="*/ 23 w 76"/>
              <a:gd name="T59" fmla="*/ 12 h 65"/>
              <a:gd name="T60" fmla="*/ 19 w 76"/>
              <a:gd name="T61" fmla="*/ 10 h 65"/>
              <a:gd name="T62" fmla="*/ 41 w 76"/>
              <a:gd name="T63" fmla="*/ 10 h 65"/>
              <a:gd name="T64" fmla="*/ 36 w 76"/>
              <a:gd name="T65" fmla="*/ 10 h 65"/>
              <a:gd name="T66" fmla="*/ 30 w 76"/>
              <a:gd name="T67" fmla="*/ 10 h 65"/>
              <a:gd name="T68" fmla="*/ 32 w 76"/>
              <a:gd name="T69" fmla="*/ 26 h 65"/>
              <a:gd name="T70" fmla="*/ 39 w 76"/>
              <a:gd name="T71" fmla="*/ 26 h 65"/>
              <a:gd name="T72" fmla="*/ 58 w 76"/>
              <a:gd name="T73" fmla="*/ 44 h 65"/>
              <a:gd name="T74" fmla="*/ 61 w 76"/>
              <a:gd name="T75" fmla="*/ 53 h 65"/>
              <a:gd name="T76" fmla="*/ 63 w 76"/>
              <a:gd name="T77" fmla="*/ 44 h 65"/>
              <a:gd name="T78" fmla="*/ 63 w 76"/>
              <a:gd name="T79" fmla="*/ 8 h 65"/>
              <a:gd name="T80" fmla="*/ 59 w 76"/>
              <a:gd name="T81" fmla="*/ 7 h 65"/>
              <a:gd name="T82" fmla="*/ 68 w 76"/>
              <a:gd name="T83" fmla="*/ 7 h 65"/>
              <a:gd name="T84" fmla="*/ 68 w 76"/>
              <a:gd name="T85" fmla="*/ 8 h 65"/>
              <a:gd name="T86" fmla="*/ 67 w 76"/>
              <a:gd name="T87" fmla="*/ 53 h 65"/>
              <a:gd name="T88" fmla="*/ 62 w 76"/>
              <a:gd name="T89" fmla="*/ 58 h 65"/>
              <a:gd name="T90" fmla="*/ 71 w 76"/>
              <a:gd name="T91" fmla="*/ 59 h 65"/>
              <a:gd name="T92" fmla="*/ 71 w 76"/>
              <a:gd name="T93" fmla="*/ 8 h 65"/>
              <a:gd name="T94" fmla="*/ 69 w 76"/>
              <a:gd name="T95" fmla="*/ 7 h 65"/>
              <a:gd name="T96" fmla="*/ 5 w 76"/>
              <a:gd name="T97" fmla="*/ 5 h 65"/>
              <a:gd name="T98" fmla="*/ 5 w 76"/>
              <a:gd name="T99" fmla="*/ 45 h 65"/>
              <a:gd name="T100" fmla="*/ 54 w 76"/>
              <a:gd name="T101" fmla="*/ 53 h 65"/>
              <a:gd name="T102" fmla="*/ 53 w 76"/>
              <a:gd name="T103" fmla="*/ 5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6" h="65">
                <a:moveTo>
                  <a:pt x="2" y="0"/>
                </a:moveTo>
                <a:cubicBezTo>
                  <a:pt x="55" y="0"/>
                  <a:pt x="55" y="0"/>
                  <a:pt x="55" y="0"/>
                </a:cubicBezTo>
                <a:cubicBezTo>
                  <a:pt x="57" y="0"/>
                  <a:pt x="58" y="1"/>
                  <a:pt x="58" y="2"/>
                </a:cubicBezTo>
                <a:cubicBezTo>
                  <a:pt x="58" y="2"/>
                  <a:pt x="59" y="2"/>
                  <a:pt x="59" y="2"/>
                </a:cubicBezTo>
                <a:cubicBezTo>
                  <a:pt x="68" y="2"/>
                  <a:pt x="68" y="2"/>
                  <a:pt x="68" y="2"/>
                </a:cubicBezTo>
                <a:cubicBezTo>
                  <a:pt x="68" y="2"/>
                  <a:pt x="69" y="2"/>
                  <a:pt x="69" y="2"/>
                </a:cubicBezTo>
                <a:cubicBezTo>
                  <a:pt x="69" y="2"/>
                  <a:pt x="69" y="2"/>
                  <a:pt x="70" y="2"/>
                </a:cubicBezTo>
                <a:cubicBezTo>
                  <a:pt x="71" y="2"/>
                  <a:pt x="73" y="2"/>
                  <a:pt x="74" y="3"/>
                </a:cubicBezTo>
                <a:cubicBezTo>
                  <a:pt x="75" y="5"/>
                  <a:pt x="76" y="6"/>
                  <a:pt x="76" y="8"/>
                </a:cubicBezTo>
                <a:cubicBezTo>
                  <a:pt x="76" y="8"/>
                  <a:pt x="76" y="8"/>
                  <a:pt x="76" y="9"/>
                </a:cubicBezTo>
                <a:cubicBezTo>
                  <a:pt x="76" y="9"/>
                  <a:pt x="76" y="9"/>
                  <a:pt x="76" y="9"/>
                </a:cubicBezTo>
                <a:cubicBezTo>
                  <a:pt x="76" y="62"/>
                  <a:pt x="76" y="62"/>
                  <a:pt x="76" y="62"/>
                </a:cubicBezTo>
                <a:cubicBezTo>
                  <a:pt x="76" y="62"/>
                  <a:pt x="76" y="62"/>
                  <a:pt x="76" y="62"/>
                </a:cubicBezTo>
                <a:cubicBezTo>
                  <a:pt x="76" y="62"/>
                  <a:pt x="76" y="62"/>
                  <a:pt x="76" y="62"/>
                </a:cubicBezTo>
                <a:cubicBezTo>
                  <a:pt x="76" y="63"/>
                  <a:pt x="75" y="65"/>
                  <a:pt x="73" y="65"/>
                </a:cubicBezTo>
                <a:cubicBezTo>
                  <a:pt x="73" y="65"/>
                  <a:pt x="73" y="64"/>
                  <a:pt x="72" y="64"/>
                </a:cubicBezTo>
                <a:cubicBezTo>
                  <a:pt x="14" y="64"/>
                  <a:pt x="14" y="64"/>
                  <a:pt x="14" y="64"/>
                </a:cubicBezTo>
                <a:cubicBezTo>
                  <a:pt x="13" y="64"/>
                  <a:pt x="12" y="63"/>
                  <a:pt x="12" y="62"/>
                </a:cubicBezTo>
                <a:cubicBezTo>
                  <a:pt x="12" y="58"/>
                  <a:pt x="12" y="58"/>
                  <a:pt x="12" y="58"/>
                </a:cubicBezTo>
                <a:cubicBezTo>
                  <a:pt x="8" y="58"/>
                  <a:pt x="8" y="58"/>
                  <a:pt x="8" y="58"/>
                </a:cubicBezTo>
                <a:cubicBezTo>
                  <a:pt x="8" y="58"/>
                  <a:pt x="8" y="58"/>
                  <a:pt x="8" y="58"/>
                </a:cubicBezTo>
                <a:cubicBezTo>
                  <a:pt x="6" y="57"/>
                  <a:pt x="4" y="56"/>
                  <a:pt x="2" y="54"/>
                </a:cubicBezTo>
                <a:cubicBezTo>
                  <a:pt x="1" y="52"/>
                  <a:pt x="0" y="49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lose/>
                <a:moveTo>
                  <a:pt x="10" y="47"/>
                </a:moveTo>
                <a:cubicBezTo>
                  <a:pt x="10" y="49"/>
                  <a:pt x="10" y="49"/>
                  <a:pt x="10" y="49"/>
                </a:cubicBezTo>
                <a:cubicBezTo>
                  <a:pt x="49" y="49"/>
                  <a:pt x="49" y="49"/>
                  <a:pt x="49" y="49"/>
                </a:cubicBezTo>
                <a:cubicBezTo>
                  <a:pt x="49" y="47"/>
                  <a:pt x="49" y="47"/>
                  <a:pt x="49" y="47"/>
                </a:cubicBezTo>
                <a:cubicBezTo>
                  <a:pt x="10" y="47"/>
                  <a:pt x="10" y="47"/>
                  <a:pt x="10" y="47"/>
                </a:cubicBezTo>
                <a:close/>
                <a:moveTo>
                  <a:pt x="10" y="41"/>
                </a:moveTo>
                <a:cubicBezTo>
                  <a:pt x="10" y="44"/>
                  <a:pt x="10" y="44"/>
                  <a:pt x="10" y="44"/>
                </a:cubicBezTo>
                <a:cubicBezTo>
                  <a:pt x="49" y="44"/>
                  <a:pt x="49" y="44"/>
                  <a:pt x="49" y="44"/>
                </a:cubicBezTo>
                <a:cubicBezTo>
                  <a:pt x="49" y="41"/>
                  <a:pt x="49" y="41"/>
                  <a:pt x="49" y="41"/>
                </a:cubicBezTo>
                <a:cubicBezTo>
                  <a:pt x="10" y="41"/>
                  <a:pt x="10" y="41"/>
                  <a:pt x="10" y="41"/>
                </a:cubicBezTo>
                <a:close/>
                <a:moveTo>
                  <a:pt x="10" y="36"/>
                </a:moveTo>
                <a:cubicBezTo>
                  <a:pt x="10" y="39"/>
                  <a:pt x="10" y="39"/>
                  <a:pt x="10" y="39"/>
                </a:cubicBezTo>
                <a:cubicBezTo>
                  <a:pt x="49" y="39"/>
                  <a:pt x="49" y="39"/>
                  <a:pt x="49" y="39"/>
                </a:cubicBezTo>
                <a:cubicBezTo>
                  <a:pt x="49" y="36"/>
                  <a:pt x="49" y="36"/>
                  <a:pt x="49" y="36"/>
                </a:cubicBezTo>
                <a:cubicBezTo>
                  <a:pt x="10" y="36"/>
                  <a:pt x="10" y="36"/>
                  <a:pt x="10" y="36"/>
                </a:cubicBezTo>
                <a:close/>
                <a:moveTo>
                  <a:pt x="10" y="31"/>
                </a:moveTo>
                <a:cubicBezTo>
                  <a:pt x="10" y="33"/>
                  <a:pt x="10" y="33"/>
                  <a:pt x="10" y="33"/>
                </a:cubicBezTo>
                <a:cubicBezTo>
                  <a:pt x="49" y="33"/>
                  <a:pt x="49" y="33"/>
                  <a:pt x="49" y="33"/>
                </a:cubicBezTo>
                <a:cubicBezTo>
                  <a:pt x="49" y="31"/>
                  <a:pt x="49" y="31"/>
                  <a:pt x="49" y="31"/>
                </a:cubicBezTo>
                <a:cubicBezTo>
                  <a:pt x="10" y="31"/>
                  <a:pt x="10" y="31"/>
                  <a:pt x="10" y="31"/>
                </a:cubicBezTo>
                <a:close/>
                <a:moveTo>
                  <a:pt x="42" y="20"/>
                </a:moveTo>
                <a:cubicBezTo>
                  <a:pt x="42" y="23"/>
                  <a:pt x="42" y="23"/>
                  <a:pt x="42" y="23"/>
                </a:cubicBezTo>
                <a:cubicBezTo>
                  <a:pt x="42" y="25"/>
                  <a:pt x="43" y="26"/>
                  <a:pt x="46" y="26"/>
                </a:cubicBezTo>
                <a:cubicBezTo>
                  <a:pt x="48" y="26"/>
                  <a:pt x="50" y="25"/>
                  <a:pt x="50" y="23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0"/>
                  <a:pt x="50" y="20"/>
                  <a:pt x="49" y="19"/>
                </a:cubicBezTo>
                <a:cubicBezTo>
                  <a:pt x="49" y="18"/>
                  <a:pt x="48" y="17"/>
                  <a:pt x="46" y="16"/>
                </a:cubicBezTo>
                <a:cubicBezTo>
                  <a:pt x="46" y="15"/>
                  <a:pt x="45" y="14"/>
                  <a:pt x="45" y="14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2"/>
                  <a:pt x="45" y="12"/>
                  <a:pt x="46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15"/>
                  <a:pt x="46" y="15"/>
                  <a:pt x="46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10"/>
                  <a:pt x="48" y="10"/>
                  <a:pt x="46" y="10"/>
                </a:cubicBezTo>
                <a:cubicBezTo>
                  <a:pt x="43" y="10"/>
                  <a:pt x="42" y="11"/>
                  <a:pt x="42" y="13"/>
                </a:cubicBez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6"/>
                  <a:pt x="42" y="16"/>
                </a:cubicBezTo>
                <a:cubicBezTo>
                  <a:pt x="43" y="17"/>
                  <a:pt x="44" y="18"/>
                  <a:pt x="45" y="19"/>
                </a:cubicBezTo>
                <a:cubicBezTo>
                  <a:pt x="46" y="20"/>
                  <a:pt x="46" y="21"/>
                  <a:pt x="46" y="21"/>
                </a:cubicBezTo>
                <a:cubicBezTo>
                  <a:pt x="46" y="23"/>
                  <a:pt x="46" y="23"/>
                  <a:pt x="46" y="23"/>
                </a:cubicBezTo>
                <a:cubicBezTo>
                  <a:pt x="46" y="24"/>
                  <a:pt x="46" y="24"/>
                  <a:pt x="46" y="24"/>
                </a:cubicBezTo>
                <a:cubicBezTo>
                  <a:pt x="45" y="24"/>
                  <a:pt x="45" y="24"/>
                  <a:pt x="45" y="23"/>
                </a:cubicBezTo>
                <a:cubicBezTo>
                  <a:pt x="45" y="20"/>
                  <a:pt x="45" y="20"/>
                  <a:pt x="45" y="20"/>
                </a:cubicBezTo>
                <a:cubicBezTo>
                  <a:pt x="42" y="20"/>
                  <a:pt x="42" y="20"/>
                  <a:pt x="42" y="20"/>
                </a:cubicBezTo>
                <a:close/>
                <a:moveTo>
                  <a:pt x="18" y="26"/>
                </a:moveTo>
                <a:cubicBezTo>
                  <a:pt x="18" y="10"/>
                  <a:pt x="18" y="10"/>
                  <a:pt x="18" y="10"/>
                </a:cubicBezTo>
                <a:cubicBezTo>
                  <a:pt x="15" y="10"/>
                  <a:pt x="15" y="10"/>
                  <a:pt x="15" y="10"/>
                </a:cubicBezTo>
                <a:cubicBezTo>
                  <a:pt x="15" y="17"/>
                  <a:pt x="15" y="17"/>
                  <a:pt x="15" y="17"/>
                </a:cubicBezTo>
                <a:cubicBezTo>
                  <a:pt x="13" y="10"/>
                  <a:pt x="13" y="10"/>
                  <a:pt x="13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26"/>
                  <a:pt x="9" y="26"/>
                  <a:pt x="9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17"/>
                  <a:pt x="12" y="17"/>
                  <a:pt x="12" y="17"/>
                </a:cubicBezTo>
                <a:cubicBezTo>
                  <a:pt x="15" y="26"/>
                  <a:pt x="15" y="26"/>
                  <a:pt x="15" y="26"/>
                </a:cubicBezTo>
                <a:cubicBezTo>
                  <a:pt x="18" y="26"/>
                  <a:pt x="18" y="26"/>
                  <a:pt x="18" y="26"/>
                </a:cubicBezTo>
                <a:close/>
                <a:moveTo>
                  <a:pt x="26" y="26"/>
                </a:moveTo>
                <a:cubicBezTo>
                  <a:pt x="26" y="24"/>
                  <a:pt x="26" y="24"/>
                  <a:pt x="26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3" y="18"/>
                  <a:pt x="23" y="18"/>
                  <a:pt x="23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6" y="16"/>
                  <a:pt x="26" y="16"/>
                  <a:pt x="26" y="16"/>
                </a:cubicBezTo>
                <a:cubicBezTo>
                  <a:pt x="23" y="16"/>
                  <a:pt x="23" y="16"/>
                  <a:pt x="23" y="16"/>
                </a:cubicBezTo>
                <a:cubicBezTo>
                  <a:pt x="23" y="12"/>
                  <a:pt x="23" y="12"/>
                  <a:pt x="23" y="12"/>
                </a:cubicBezTo>
                <a:cubicBezTo>
                  <a:pt x="26" y="12"/>
                  <a:pt x="26" y="12"/>
                  <a:pt x="26" y="12"/>
                </a:cubicBezTo>
                <a:cubicBezTo>
                  <a:pt x="26" y="10"/>
                  <a:pt x="26" y="10"/>
                  <a:pt x="26" y="10"/>
                </a:cubicBezTo>
                <a:cubicBezTo>
                  <a:pt x="19" y="10"/>
                  <a:pt x="19" y="10"/>
                  <a:pt x="19" y="10"/>
                </a:cubicBezTo>
                <a:cubicBezTo>
                  <a:pt x="19" y="26"/>
                  <a:pt x="19" y="26"/>
                  <a:pt x="19" y="26"/>
                </a:cubicBezTo>
                <a:cubicBezTo>
                  <a:pt x="26" y="26"/>
                  <a:pt x="26" y="26"/>
                  <a:pt x="26" y="26"/>
                </a:cubicBezTo>
                <a:close/>
                <a:moveTo>
                  <a:pt x="41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7" y="17"/>
                  <a:pt x="37" y="17"/>
                  <a:pt x="37" y="17"/>
                </a:cubicBezTo>
                <a:cubicBezTo>
                  <a:pt x="36" y="10"/>
                  <a:pt x="36" y="10"/>
                  <a:pt x="36" y="10"/>
                </a:cubicBezTo>
                <a:cubicBezTo>
                  <a:pt x="32" y="10"/>
                  <a:pt x="32" y="10"/>
                  <a:pt x="32" y="10"/>
                </a:cubicBezTo>
                <a:cubicBezTo>
                  <a:pt x="31" y="17"/>
                  <a:pt x="31" y="17"/>
                  <a:pt x="31" y="17"/>
                </a:cubicBezTo>
                <a:cubicBezTo>
                  <a:pt x="30" y="10"/>
                  <a:pt x="30" y="10"/>
                  <a:pt x="30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9" y="26"/>
                  <a:pt x="29" y="26"/>
                  <a:pt x="29" y="26"/>
                </a:cubicBezTo>
                <a:cubicBezTo>
                  <a:pt x="32" y="26"/>
                  <a:pt x="32" y="26"/>
                  <a:pt x="32" y="26"/>
                </a:cubicBezTo>
                <a:cubicBezTo>
                  <a:pt x="33" y="17"/>
                  <a:pt x="33" y="17"/>
                  <a:pt x="33" y="17"/>
                </a:cubicBezTo>
                <a:cubicBezTo>
                  <a:pt x="35" y="26"/>
                  <a:pt x="35" y="26"/>
                  <a:pt x="35" y="26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58" y="7"/>
                </a:moveTo>
                <a:cubicBezTo>
                  <a:pt x="58" y="44"/>
                  <a:pt x="58" y="44"/>
                  <a:pt x="58" y="44"/>
                </a:cubicBezTo>
                <a:cubicBezTo>
                  <a:pt x="58" y="44"/>
                  <a:pt x="58" y="44"/>
                  <a:pt x="58" y="45"/>
                </a:cubicBezTo>
                <a:cubicBezTo>
                  <a:pt x="58" y="48"/>
                  <a:pt x="58" y="50"/>
                  <a:pt x="59" y="52"/>
                </a:cubicBezTo>
                <a:cubicBezTo>
                  <a:pt x="60" y="52"/>
                  <a:pt x="60" y="53"/>
                  <a:pt x="61" y="53"/>
                </a:cubicBezTo>
                <a:cubicBezTo>
                  <a:pt x="61" y="53"/>
                  <a:pt x="61" y="53"/>
                  <a:pt x="61" y="53"/>
                </a:cubicBezTo>
                <a:cubicBezTo>
                  <a:pt x="61" y="53"/>
                  <a:pt x="62" y="52"/>
                  <a:pt x="62" y="51"/>
                </a:cubicBezTo>
                <a:cubicBezTo>
                  <a:pt x="62" y="50"/>
                  <a:pt x="63" y="47"/>
                  <a:pt x="63" y="44"/>
                </a:cubicBezTo>
                <a:cubicBezTo>
                  <a:pt x="63" y="44"/>
                  <a:pt x="63" y="44"/>
                  <a:pt x="63" y="44"/>
                </a:cubicBezTo>
                <a:cubicBezTo>
                  <a:pt x="63" y="44"/>
                  <a:pt x="63" y="44"/>
                  <a:pt x="63" y="44"/>
                </a:cubicBez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7"/>
                  <a:pt x="63" y="7"/>
                </a:cubicBezTo>
                <a:cubicBezTo>
                  <a:pt x="59" y="7"/>
                  <a:pt x="59" y="7"/>
                  <a:pt x="59" y="7"/>
                </a:cubicBezTo>
                <a:cubicBezTo>
                  <a:pt x="59" y="7"/>
                  <a:pt x="58" y="7"/>
                  <a:pt x="58" y="7"/>
                </a:cubicBezTo>
                <a:close/>
                <a:moveTo>
                  <a:pt x="69" y="7"/>
                </a:moveTo>
                <a:cubicBezTo>
                  <a:pt x="69" y="7"/>
                  <a:pt x="68" y="7"/>
                  <a:pt x="68" y="7"/>
                </a:cubicBezTo>
                <a:cubicBezTo>
                  <a:pt x="68" y="7"/>
                  <a:pt x="68" y="7"/>
                  <a:pt x="68" y="7"/>
                </a:cubicBezTo>
                <a:cubicBezTo>
                  <a:pt x="68" y="7"/>
                  <a:pt x="68" y="7"/>
                  <a:pt x="68" y="8"/>
                </a:cubicBezTo>
                <a:cubicBezTo>
                  <a:pt x="68" y="8"/>
                  <a:pt x="68" y="8"/>
                  <a:pt x="68" y="8"/>
                </a:cubicBezTo>
                <a:cubicBezTo>
                  <a:pt x="68" y="44"/>
                  <a:pt x="68" y="44"/>
                  <a:pt x="68" y="44"/>
                </a:cubicBezTo>
                <a:cubicBezTo>
                  <a:pt x="68" y="44"/>
                  <a:pt x="68" y="44"/>
                  <a:pt x="68" y="44"/>
                </a:cubicBezTo>
                <a:cubicBezTo>
                  <a:pt x="68" y="48"/>
                  <a:pt x="67" y="51"/>
                  <a:pt x="67" y="53"/>
                </a:cubicBezTo>
                <a:cubicBezTo>
                  <a:pt x="66" y="56"/>
                  <a:pt x="64" y="58"/>
                  <a:pt x="62" y="58"/>
                </a:cubicBezTo>
                <a:cubicBezTo>
                  <a:pt x="62" y="58"/>
                  <a:pt x="62" y="58"/>
                  <a:pt x="62" y="58"/>
                </a:cubicBezTo>
                <a:cubicBezTo>
                  <a:pt x="62" y="58"/>
                  <a:pt x="62" y="58"/>
                  <a:pt x="62" y="58"/>
                </a:cubicBezTo>
                <a:cubicBezTo>
                  <a:pt x="17" y="58"/>
                  <a:pt x="17" y="58"/>
                  <a:pt x="17" y="58"/>
                </a:cubicBezTo>
                <a:cubicBezTo>
                  <a:pt x="17" y="59"/>
                  <a:pt x="17" y="59"/>
                  <a:pt x="17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1" y="9"/>
                  <a:pt x="71" y="9"/>
                  <a:pt x="71" y="9"/>
                </a:cubicBezTo>
                <a:cubicBezTo>
                  <a:pt x="71" y="8"/>
                  <a:pt x="71" y="8"/>
                  <a:pt x="71" y="8"/>
                </a:cubicBezTo>
                <a:cubicBezTo>
                  <a:pt x="71" y="8"/>
                  <a:pt x="71" y="8"/>
                  <a:pt x="71" y="8"/>
                </a:cubicBezTo>
                <a:cubicBezTo>
                  <a:pt x="71" y="8"/>
                  <a:pt x="71" y="7"/>
                  <a:pt x="70" y="7"/>
                </a:cubicBezTo>
                <a:cubicBezTo>
                  <a:pt x="70" y="7"/>
                  <a:pt x="70" y="7"/>
                  <a:pt x="69" y="7"/>
                </a:cubicBezTo>
                <a:cubicBezTo>
                  <a:pt x="69" y="7"/>
                  <a:pt x="69" y="7"/>
                  <a:pt x="69" y="7"/>
                </a:cubicBezTo>
                <a:cubicBezTo>
                  <a:pt x="69" y="7"/>
                  <a:pt x="69" y="7"/>
                  <a:pt x="69" y="7"/>
                </a:cubicBezTo>
                <a:close/>
                <a:moveTo>
                  <a:pt x="53" y="5"/>
                </a:moveTo>
                <a:cubicBezTo>
                  <a:pt x="5" y="5"/>
                  <a:pt x="5" y="5"/>
                  <a:pt x="5" y="5"/>
                </a:cubicBezTo>
                <a:cubicBezTo>
                  <a:pt x="5" y="45"/>
                  <a:pt x="5" y="45"/>
                  <a:pt x="5" y="45"/>
                </a:cubicBezTo>
                <a:cubicBezTo>
                  <a:pt x="5" y="45"/>
                  <a:pt x="5" y="45"/>
                  <a:pt x="5" y="45"/>
                </a:cubicBezTo>
                <a:cubicBezTo>
                  <a:pt x="5" y="45"/>
                  <a:pt x="5" y="45"/>
                  <a:pt x="5" y="45"/>
                </a:cubicBezTo>
                <a:cubicBezTo>
                  <a:pt x="5" y="48"/>
                  <a:pt x="5" y="50"/>
                  <a:pt x="6" y="51"/>
                </a:cubicBezTo>
                <a:cubicBezTo>
                  <a:pt x="7" y="52"/>
                  <a:pt x="8" y="52"/>
                  <a:pt x="9" y="53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1"/>
                  <a:pt x="53" y="48"/>
                  <a:pt x="53" y="44"/>
                </a:cubicBezTo>
                <a:cubicBezTo>
                  <a:pt x="53" y="44"/>
                  <a:pt x="53" y="44"/>
                  <a:pt x="53" y="44"/>
                </a:cubicBezTo>
                <a:lnTo>
                  <a:pt x="53" y="5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373"/>
          <p:cNvSpPr>
            <a:spLocks noEditPoints="1"/>
          </p:cNvSpPr>
          <p:nvPr/>
        </p:nvSpPr>
        <p:spPr bwMode="auto">
          <a:xfrm>
            <a:off x="2498842" y="1678979"/>
            <a:ext cx="343936" cy="348208"/>
          </a:xfrm>
          <a:custGeom>
            <a:avLst/>
            <a:gdLst>
              <a:gd name="T0" fmla="*/ 65 w 68"/>
              <a:gd name="T1" fmla="*/ 29 h 69"/>
              <a:gd name="T2" fmla="*/ 68 w 68"/>
              <a:gd name="T3" fmla="*/ 34 h 69"/>
              <a:gd name="T4" fmla="*/ 68 w 68"/>
              <a:gd name="T5" fmla="*/ 63 h 69"/>
              <a:gd name="T6" fmla="*/ 61 w 68"/>
              <a:gd name="T7" fmla="*/ 69 h 69"/>
              <a:gd name="T8" fmla="*/ 7 w 68"/>
              <a:gd name="T9" fmla="*/ 69 h 69"/>
              <a:gd name="T10" fmla="*/ 0 w 68"/>
              <a:gd name="T11" fmla="*/ 63 h 69"/>
              <a:gd name="T12" fmla="*/ 0 w 68"/>
              <a:gd name="T13" fmla="*/ 34 h 69"/>
              <a:gd name="T14" fmla="*/ 2 w 68"/>
              <a:gd name="T15" fmla="*/ 30 h 69"/>
              <a:gd name="T16" fmla="*/ 2 w 68"/>
              <a:gd name="T17" fmla="*/ 30 h 69"/>
              <a:gd name="T18" fmla="*/ 2 w 68"/>
              <a:gd name="T19" fmla="*/ 30 h 69"/>
              <a:gd name="T20" fmla="*/ 2 w 68"/>
              <a:gd name="T21" fmla="*/ 29 h 69"/>
              <a:gd name="T22" fmla="*/ 30 w 68"/>
              <a:gd name="T23" fmla="*/ 2 h 69"/>
              <a:gd name="T24" fmla="*/ 38 w 68"/>
              <a:gd name="T25" fmla="*/ 2 h 69"/>
              <a:gd name="T26" fmla="*/ 65 w 68"/>
              <a:gd name="T27" fmla="*/ 29 h 69"/>
              <a:gd name="T28" fmla="*/ 12 w 68"/>
              <a:gd name="T29" fmla="*/ 22 h 69"/>
              <a:gd name="T30" fmla="*/ 12 w 68"/>
              <a:gd name="T31" fmla="*/ 39 h 69"/>
              <a:gd name="T32" fmla="*/ 34 w 68"/>
              <a:gd name="T33" fmla="*/ 56 h 69"/>
              <a:gd name="T34" fmla="*/ 55 w 68"/>
              <a:gd name="T35" fmla="*/ 40 h 69"/>
              <a:gd name="T36" fmla="*/ 55 w 68"/>
              <a:gd name="T37" fmla="*/ 22 h 69"/>
              <a:gd name="T38" fmla="*/ 12 w 68"/>
              <a:gd name="T39" fmla="*/ 22 h 69"/>
              <a:gd name="T40" fmla="*/ 19 w 68"/>
              <a:gd name="T41" fmla="*/ 26 h 69"/>
              <a:gd name="T42" fmla="*/ 19 w 68"/>
              <a:gd name="T43" fmla="*/ 29 h 69"/>
              <a:gd name="T44" fmla="*/ 48 w 68"/>
              <a:gd name="T45" fmla="*/ 29 h 69"/>
              <a:gd name="T46" fmla="*/ 48 w 68"/>
              <a:gd name="T47" fmla="*/ 26 h 69"/>
              <a:gd name="T48" fmla="*/ 19 w 68"/>
              <a:gd name="T49" fmla="*/ 26 h 69"/>
              <a:gd name="T50" fmla="*/ 19 w 68"/>
              <a:gd name="T51" fmla="*/ 38 h 69"/>
              <a:gd name="T52" fmla="*/ 19 w 68"/>
              <a:gd name="T53" fmla="*/ 41 h 69"/>
              <a:gd name="T54" fmla="*/ 48 w 68"/>
              <a:gd name="T55" fmla="*/ 41 h 69"/>
              <a:gd name="T56" fmla="*/ 48 w 68"/>
              <a:gd name="T57" fmla="*/ 38 h 69"/>
              <a:gd name="T58" fmla="*/ 19 w 68"/>
              <a:gd name="T59" fmla="*/ 38 h 69"/>
              <a:gd name="T60" fmla="*/ 19 w 68"/>
              <a:gd name="T61" fmla="*/ 32 h 69"/>
              <a:gd name="T62" fmla="*/ 19 w 68"/>
              <a:gd name="T63" fmla="*/ 35 h 69"/>
              <a:gd name="T64" fmla="*/ 48 w 68"/>
              <a:gd name="T65" fmla="*/ 35 h 69"/>
              <a:gd name="T66" fmla="*/ 48 w 68"/>
              <a:gd name="T67" fmla="*/ 32 h 69"/>
              <a:gd name="T68" fmla="*/ 19 w 68"/>
              <a:gd name="T69" fmla="*/ 32 h 69"/>
              <a:gd name="T70" fmla="*/ 8 w 68"/>
              <a:gd name="T71" fmla="*/ 65 h 69"/>
              <a:gd name="T72" fmla="*/ 21 w 68"/>
              <a:gd name="T73" fmla="*/ 52 h 69"/>
              <a:gd name="T74" fmla="*/ 21 w 68"/>
              <a:gd name="T75" fmla="*/ 50 h 69"/>
              <a:gd name="T76" fmla="*/ 19 w 68"/>
              <a:gd name="T77" fmla="*/ 50 h 69"/>
              <a:gd name="T78" fmla="*/ 6 w 68"/>
              <a:gd name="T79" fmla="*/ 63 h 69"/>
              <a:gd name="T80" fmla="*/ 6 w 68"/>
              <a:gd name="T81" fmla="*/ 65 h 69"/>
              <a:gd name="T82" fmla="*/ 8 w 68"/>
              <a:gd name="T83" fmla="*/ 65 h 69"/>
              <a:gd name="T84" fmla="*/ 63 w 68"/>
              <a:gd name="T85" fmla="*/ 63 h 69"/>
              <a:gd name="T86" fmla="*/ 50 w 68"/>
              <a:gd name="T87" fmla="*/ 50 h 69"/>
              <a:gd name="T88" fmla="*/ 48 w 68"/>
              <a:gd name="T89" fmla="*/ 50 h 69"/>
              <a:gd name="T90" fmla="*/ 48 w 68"/>
              <a:gd name="T91" fmla="*/ 52 h 69"/>
              <a:gd name="T92" fmla="*/ 61 w 68"/>
              <a:gd name="T93" fmla="*/ 65 h 69"/>
              <a:gd name="T94" fmla="*/ 64 w 68"/>
              <a:gd name="T95" fmla="*/ 65 h 69"/>
              <a:gd name="T96" fmla="*/ 63 w 68"/>
              <a:gd name="T97" fmla="*/ 63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" h="69">
                <a:moveTo>
                  <a:pt x="65" y="29"/>
                </a:moveTo>
                <a:cubicBezTo>
                  <a:pt x="67" y="30"/>
                  <a:pt x="68" y="32"/>
                  <a:pt x="68" y="34"/>
                </a:cubicBezTo>
                <a:cubicBezTo>
                  <a:pt x="68" y="63"/>
                  <a:pt x="68" y="63"/>
                  <a:pt x="68" y="63"/>
                </a:cubicBezTo>
                <a:cubicBezTo>
                  <a:pt x="68" y="66"/>
                  <a:pt x="65" y="69"/>
                  <a:pt x="61" y="69"/>
                </a:cubicBezTo>
                <a:cubicBezTo>
                  <a:pt x="7" y="69"/>
                  <a:pt x="7" y="69"/>
                  <a:pt x="7" y="69"/>
                </a:cubicBezTo>
                <a:cubicBezTo>
                  <a:pt x="3" y="69"/>
                  <a:pt x="0" y="66"/>
                  <a:pt x="0" y="63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33"/>
                  <a:pt x="1" y="31"/>
                  <a:pt x="2" y="30"/>
                </a:cubicBezTo>
                <a:cubicBezTo>
                  <a:pt x="2" y="30"/>
                  <a:pt x="2" y="30"/>
                  <a:pt x="2" y="30"/>
                </a:cubicBezTo>
                <a:cubicBezTo>
                  <a:pt x="2" y="30"/>
                  <a:pt x="2" y="30"/>
                  <a:pt x="2" y="30"/>
                </a:cubicBezTo>
                <a:cubicBezTo>
                  <a:pt x="2" y="29"/>
                  <a:pt x="2" y="29"/>
                  <a:pt x="2" y="29"/>
                </a:cubicBezTo>
                <a:cubicBezTo>
                  <a:pt x="30" y="2"/>
                  <a:pt x="30" y="2"/>
                  <a:pt x="30" y="2"/>
                </a:cubicBezTo>
                <a:cubicBezTo>
                  <a:pt x="33" y="0"/>
                  <a:pt x="35" y="0"/>
                  <a:pt x="38" y="2"/>
                </a:cubicBezTo>
                <a:cubicBezTo>
                  <a:pt x="65" y="29"/>
                  <a:pt x="65" y="29"/>
                  <a:pt x="65" y="29"/>
                </a:cubicBezTo>
                <a:close/>
                <a:moveTo>
                  <a:pt x="12" y="22"/>
                </a:moveTo>
                <a:cubicBezTo>
                  <a:pt x="12" y="39"/>
                  <a:pt x="12" y="39"/>
                  <a:pt x="12" y="39"/>
                </a:cubicBezTo>
                <a:cubicBezTo>
                  <a:pt x="34" y="56"/>
                  <a:pt x="34" y="56"/>
                  <a:pt x="34" y="56"/>
                </a:cubicBezTo>
                <a:cubicBezTo>
                  <a:pt x="55" y="40"/>
                  <a:pt x="55" y="40"/>
                  <a:pt x="55" y="40"/>
                </a:cubicBezTo>
                <a:cubicBezTo>
                  <a:pt x="55" y="22"/>
                  <a:pt x="55" y="22"/>
                  <a:pt x="55" y="22"/>
                </a:cubicBezTo>
                <a:cubicBezTo>
                  <a:pt x="12" y="22"/>
                  <a:pt x="12" y="22"/>
                  <a:pt x="12" y="22"/>
                </a:cubicBezTo>
                <a:close/>
                <a:moveTo>
                  <a:pt x="19" y="26"/>
                </a:moveTo>
                <a:cubicBezTo>
                  <a:pt x="19" y="29"/>
                  <a:pt x="19" y="29"/>
                  <a:pt x="19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48" y="26"/>
                  <a:pt x="48" y="26"/>
                  <a:pt x="48" y="26"/>
                </a:cubicBezTo>
                <a:cubicBezTo>
                  <a:pt x="19" y="26"/>
                  <a:pt x="19" y="26"/>
                  <a:pt x="19" y="26"/>
                </a:cubicBezTo>
                <a:close/>
                <a:moveTo>
                  <a:pt x="19" y="38"/>
                </a:moveTo>
                <a:cubicBezTo>
                  <a:pt x="19" y="41"/>
                  <a:pt x="19" y="41"/>
                  <a:pt x="19" y="41"/>
                </a:cubicBezTo>
                <a:cubicBezTo>
                  <a:pt x="48" y="41"/>
                  <a:pt x="48" y="41"/>
                  <a:pt x="48" y="41"/>
                </a:cubicBezTo>
                <a:cubicBezTo>
                  <a:pt x="48" y="38"/>
                  <a:pt x="48" y="38"/>
                  <a:pt x="48" y="38"/>
                </a:cubicBezTo>
                <a:cubicBezTo>
                  <a:pt x="19" y="38"/>
                  <a:pt x="19" y="38"/>
                  <a:pt x="19" y="38"/>
                </a:cubicBezTo>
                <a:close/>
                <a:moveTo>
                  <a:pt x="19" y="32"/>
                </a:moveTo>
                <a:cubicBezTo>
                  <a:pt x="19" y="35"/>
                  <a:pt x="19" y="35"/>
                  <a:pt x="19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8" y="32"/>
                  <a:pt x="48" y="32"/>
                  <a:pt x="48" y="32"/>
                </a:cubicBezTo>
                <a:cubicBezTo>
                  <a:pt x="19" y="32"/>
                  <a:pt x="19" y="32"/>
                  <a:pt x="19" y="32"/>
                </a:cubicBezTo>
                <a:close/>
                <a:moveTo>
                  <a:pt x="8" y="65"/>
                </a:moveTo>
                <a:cubicBezTo>
                  <a:pt x="21" y="52"/>
                  <a:pt x="21" y="52"/>
                  <a:pt x="21" y="52"/>
                </a:cubicBezTo>
                <a:cubicBezTo>
                  <a:pt x="22" y="52"/>
                  <a:pt x="22" y="51"/>
                  <a:pt x="21" y="50"/>
                </a:cubicBezTo>
                <a:cubicBezTo>
                  <a:pt x="21" y="49"/>
                  <a:pt x="20" y="49"/>
                  <a:pt x="19" y="50"/>
                </a:cubicBezTo>
                <a:cubicBezTo>
                  <a:pt x="6" y="63"/>
                  <a:pt x="6" y="63"/>
                  <a:pt x="6" y="63"/>
                </a:cubicBezTo>
                <a:cubicBezTo>
                  <a:pt x="5" y="64"/>
                  <a:pt x="5" y="64"/>
                  <a:pt x="6" y="65"/>
                </a:cubicBezTo>
                <a:cubicBezTo>
                  <a:pt x="6" y="66"/>
                  <a:pt x="7" y="66"/>
                  <a:pt x="8" y="65"/>
                </a:cubicBezTo>
                <a:close/>
                <a:moveTo>
                  <a:pt x="63" y="63"/>
                </a:moveTo>
                <a:cubicBezTo>
                  <a:pt x="50" y="50"/>
                  <a:pt x="50" y="50"/>
                  <a:pt x="50" y="50"/>
                </a:cubicBezTo>
                <a:cubicBezTo>
                  <a:pt x="49" y="49"/>
                  <a:pt x="48" y="49"/>
                  <a:pt x="48" y="50"/>
                </a:cubicBezTo>
                <a:cubicBezTo>
                  <a:pt x="47" y="51"/>
                  <a:pt x="47" y="52"/>
                  <a:pt x="48" y="52"/>
                </a:cubicBezTo>
                <a:cubicBezTo>
                  <a:pt x="61" y="65"/>
                  <a:pt x="61" y="65"/>
                  <a:pt x="61" y="65"/>
                </a:cubicBezTo>
                <a:cubicBezTo>
                  <a:pt x="62" y="66"/>
                  <a:pt x="63" y="66"/>
                  <a:pt x="64" y="65"/>
                </a:cubicBezTo>
                <a:cubicBezTo>
                  <a:pt x="64" y="64"/>
                  <a:pt x="64" y="64"/>
                  <a:pt x="63" y="63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447"/>
          <p:cNvSpPr>
            <a:spLocks noEditPoints="1"/>
          </p:cNvSpPr>
          <p:nvPr/>
        </p:nvSpPr>
        <p:spPr bwMode="auto">
          <a:xfrm>
            <a:off x="5591569" y="2710643"/>
            <a:ext cx="288394" cy="388794"/>
          </a:xfrm>
          <a:custGeom>
            <a:avLst/>
            <a:gdLst>
              <a:gd name="T0" fmla="*/ 10 w 57"/>
              <a:gd name="T1" fmla="*/ 24 h 77"/>
              <a:gd name="T2" fmla="*/ 26 w 57"/>
              <a:gd name="T3" fmla="*/ 53 h 77"/>
              <a:gd name="T4" fmla="*/ 55 w 57"/>
              <a:gd name="T5" fmla="*/ 38 h 77"/>
              <a:gd name="T6" fmla="*/ 40 w 57"/>
              <a:gd name="T7" fmla="*/ 9 h 77"/>
              <a:gd name="T8" fmla="*/ 23 w 57"/>
              <a:gd name="T9" fmla="*/ 46 h 77"/>
              <a:gd name="T10" fmla="*/ 32 w 57"/>
              <a:gd name="T11" fmla="*/ 49 h 77"/>
              <a:gd name="T12" fmla="*/ 23 w 57"/>
              <a:gd name="T13" fmla="*/ 46 h 77"/>
              <a:gd name="T14" fmla="*/ 38 w 57"/>
              <a:gd name="T15" fmla="*/ 42 h 77"/>
              <a:gd name="T16" fmla="*/ 43 w 57"/>
              <a:gd name="T17" fmla="*/ 41 h 77"/>
              <a:gd name="T18" fmla="*/ 35 w 57"/>
              <a:gd name="T19" fmla="*/ 45 h 77"/>
              <a:gd name="T20" fmla="*/ 47 w 57"/>
              <a:gd name="T21" fmla="*/ 36 h 77"/>
              <a:gd name="T22" fmla="*/ 50 w 57"/>
              <a:gd name="T23" fmla="*/ 36 h 77"/>
              <a:gd name="T24" fmla="*/ 47 w 57"/>
              <a:gd name="T25" fmla="*/ 36 h 77"/>
              <a:gd name="T26" fmla="*/ 37 w 57"/>
              <a:gd name="T27" fmla="*/ 16 h 77"/>
              <a:gd name="T28" fmla="*/ 38 w 57"/>
              <a:gd name="T29" fmla="*/ 14 h 77"/>
              <a:gd name="T30" fmla="*/ 32 w 57"/>
              <a:gd name="T31" fmla="*/ 18 h 77"/>
              <a:gd name="T32" fmla="*/ 23 w 57"/>
              <a:gd name="T33" fmla="*/ 23 h 77"/>
              <a:gd name="T34" fmla="*/ 24 w 57"/>
              <a:gd name="T35" fmla="*/ 15 h 77"/>
              <a:gd name="T36" fmla="*/ 32 w 57"/>
              <a:gd name="T37" fmla="*/ 18 h 77"/>
              <a:gd name="T38" fmla="*/ 15 w 57"/>
              <a:gd name="T39" fmla="*/ 30 h 77"/>
              <a:gd name="T40" fmla="*/ 17 w 57"/>
              <a:gd name="T41" fmla="*/ 22 h 77"/>
              <a:gd name="T42" fmla="*/ 23 w 57"/>
              <a:gd name="T43" fmla="*/ 41 h 77"/>
              <a:gd name="T44" fmla="*/ 19 w 57"/>
              <a:gd name="T45" fmla="*/ 33 h 77"/>
              <a:gd name="T46" fmla="*/ 22 w 57"/>
              <a:gd name="T47" fmla="*/ 37 h 77"/>
              <a:gd name="T48" fmla="*/ 23 w 57"/>
              <a:gd name="T49" fmla="*/ 41 h 77"/>
              <a:gd name="T50" fmla="*/ 29 w 57"/>
              <a:gd name="T51" fmla="*/ 25 h 77"/>
              <a:gd name="T52" fmla="*/ 39 w 57"/>
              <a:gd name="T53" fmla="*/ 28 h 77"/>
              <a:gd name="T54" fmla="*/ 36 w 57"/>
              <a:gd name="T55" fmla="*/ 37 h 77"/>
              <a:gd name="T56" fmla="*/ 27 w 57"/>
              <a:gd name="T57" fmla="*/ 34 h 77"/>
              <a:gd name="T58" fmla="*/ 41 w 57"/>
              <a:gd name="T59" fmla="*/ 21 h 77"/>
              <a:gd name="T60" fmla="*/ 49 w 57"/>
              <a:gd name="T61" fmla="*/ 23 h 77"/>
              <a:gd name="T62" fmla="*/ 46 w 57"/>
              <a:gd name="T63" fmla="*/ 30 h 77"/>
              <a:gd name="T64" fmla="*/ 41 w 57"/>
              <a:gd name="T65" fmla="*/ 21 h 77"/>
              <a:gd name="T66" fmla="*/ 49 w 57"/>
              <a:gd name="T67" fmla="*/ 77 h 77"/>
              <a:gd name="T68" fmla="*/ 21 w 57"/>
              <a:gd name="T69" fmla="*/ 71 h 77"/>
              <a:gd name="T70" fmla="*/ 30 w 57"/>
              <a:gd name="T71" fmla="*/ 64 h 77"/>
              <a:gd name="T72" fmla="*/ 0 w 57"/>
              <a:gd name="T73" fmla="*/ 31 h 77"/>
              <a:gd name="T74" fmla="*/ 22 w 57"/>
              <a:gd name="T75" fmla="*/ 0 h 77"/>
              <a:gd name="T76" fmla="*/ 14 w 57"/>
              <a:gd name="T77" fmla="*/ 13 h 77"/>
              <a:gd name="T78" fmla="*/ 14 w 57"/>
              <a:gd name="T79" fmla="*/ 50 h 77"/>
              <a:gd name="T80" fmla="*/ 49 w 57"/>
              <a:gd name="T81" fmla="*/ 51 h 77"/>
              <a:gd name="T82" fmla="*/ 38 w 57"/>
              <a:gd name="T83" fmla="*/ 63 h 77"/>
              <a:gd name="T84" fmla="*/ 49 w 57"/>
              <a:gd name="T85" fmla="*/ 71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7" h="77">
                <a:moveTo>
                  <a:pt x="22" y="10"/>
                </a:moveTo>
                <a:cubicBezTo>
                  <a:pt x="16" y="13"/>
                  <a:pt x="12" y="18"/>
                  <a:pt x="10" y="24"/>
                </a:cubicBezTo>
                <a:cubicBezTo>
                  <a:pt x="9" y="30"/>
                  <a:pt x="9" y="36"/>
                  <a:pt x="12" y="42"/>
                </a:cubicBezTo>
                <a:cubicBezTo>
                  <a:pt x="15" y="47"/>
                  <a:pt x="20" y="51"/>
                  <a:pt x="26" y="53"/>
                </a:cubicBezTo>
                <a:cubicBezTo>
                  <a:pt x="31" y="55"/>
                  <a:pt x="38" y="55"/>
                  <a:pt x="43" y="52"/>
                </a:cubicBezTo>
                <a:cubicBezTo>
                  <a:pt x="49" y="49"/>
                  <a:pt x="53" y="44"/>
                  <a:pt x="55" y="38"/>
                </a:cubicBezTo>
                <a:cubicBezTo>
                  <a:pt x="57" y="32"/>
                  <a:pt x="56" y="26"/>
                  <a:pt x="53" y="20"/>
                </a:cubicBezTo>
                <a:cubicBezTo>
                  <a:pt x="50" y="14"/>
                  <a:pt x="45" y="11"/>
                  <a:pt x="40" y="9"/>
                </a:cubicBezTo>
                <a:cubicBezTo>
                  <a:pt x="34" y="7"/>
                  <a:pt x="28" y="7"/>
                  <a:pt x="22" y="10"/>
                </a:cubicBezTo>
                <a:close/>
                <a:moveTo>
                  <a:pt x="23" y="46"/>
                </a:moveTo>
                <a:cubicBezTo>
                  <a:pt x="25" y="46"/>
                  <a:pt x="26" y="46"/>
                  <a:pt x="28" y="46"/>
                </a:cubicBezTo>
                <a:cubicBezTo>
                  <a:pt x="29" y="47"/>
                  <a:pt x="31" y="48"/>
                  <a:pt x="32" y="49"/>
                </a:cubicBezTo>
                <a:cubicBezTo>
                  <a:pt x="30" y="49"/>
                  <a:pt x="29" y="49"/>
                  <a:pt x="27" y="48"/>
                </a:cubicBezTo>
                <a:cubicBezTo>
                  <a:pt x="26" y="48"/>
                  <a:pt x="24" y="47"/>
                  <a:pt x="23" y="46"/>
                </a:cubicBezTo>
                <a:close/>
                <a:moveTo>
                  <a:pt x="34" y="44"/>
                </a:moveTo>
                <a:cubicBezTo>
                  <a:pt x="35" y="43"/>
                  <a:pt x="37" y="43"/>
                  <a:pt x="38" y="42"/>
                </a:cubicBezTo>
                <a:cubicBezTo>
                  <a:pt x="40" y="41"/>
                  <a:pt x="41" y="40"/>
                  <a:pt x="43" y="39"/>
                </a:cubicBezTo>
                <a:cubicBezTo>
                  <a:pt x="43" y="40"/>
                  <a:pt x="43" y="40"/>
                  <a:pt x="43" y="41"/>
                </a:cubicBezTo>
                <a:cubicBezTo>
                  <a:pt x="43" y="44"/>
                  <a:pt x="42" y="46"/>
                  <a:pt x="41" y="47"/>
                </a:cubicBezTo>
                <a:cubicBezTo>
                  <a:pt x="40" y="48"/>
                  <a:pt x="38" y="47"/>
                  <a:pt x="35" y="45"/>
                </a:cubicBezTo>
                <a:cubicBezTo>
                  <a:pt x="35" y="45"/>
                  <a:pt x="34" y="44"/>
                  <a:pt x="34" y="44"/>
                </a:cubicBezTo>
                <a:close/>
                <a:moveTo>
                  <a:pt x="47" y="36"/>
                </a:moveTo>
                <a:cubicBezTo>
                  <a:pt x="49" y="34"/>
                  <a:pt x="50" y="33"/>
                  <a:pt x="51" y="32"/>
                </a:cubicBezTo>
                <a:cubicBezTo>
                  <a:pt x="51" y="33"/>
                  <a:pt x="50" y="35"/>
                  <a:pt x="50" y="36"/>
                </a:cubicBezTo>
                <a:cubicBezTo>
                  <a:pt x="49" y="38"/>
                  <a:pt x="49" y="39"/>
                  <a:pt x="48" y="40"/>
                </a:cubicBezTo>
                <a:cubicBezTo>
                  <a:pt x="48" y="39"/>
                  <a:pt x="48" y="37"/>
                  <a:pt x="47" y="36"/>
                </a:cubicBezTo>
                <a:close/>
                <a:moveTo>
                  <a:pt x="42" y="16"/>
                </a:moveTo>
                <a:cubicBezTo>
                  <a:pt x="41" y="16"/>
                  <a:pt x="39" y="16"/>
                  <a:pt x="37" y="16"/>
                </a:cubicBezTo>
                <a:cubicBezTo>
                  <a:pt x="36" y="15"/>
                  <a:pt x="35" y="14"/>
                  <a:pt x="34" y="13"/>
                </a:cubicBezTo>
                <a:cubicBezTo>
                  <a:pt x="35" y="13"/>
                  <a:pt x="37" y="13"/>
                  <a:pt x="38" y="14"/>
                </a:cubicBezTo>
                <a:cubicBezTo>
                  <a:pt x="39" y="14"/>
                  <a:pt x="41" y="15"/>
                  <a:pt x="42" y="16"/>
                </a:cubicBezTo>
                <a:close/>
                <a:moveTo>
                  <a:pt x="32" y="18"/>
                </a:moveTo>
                <a:cubicBezTo>
                  <a:pt x="30" y="19"/>
                  <a:pt x="29" y="19"/>
                  <a:pt x="27" y="20"/>
                </a:cubicBezTo>
                <a:cubicBezTo>
                  <a:pt x="25" y="21"/>
                  <a:pt x="24" y="22"/>
                  <a:pt x="23" y="23"/>
                </a:cubicBezTo>
                <a:cubicBezTo>
                  <a:pt x="23" y="22"/>
                  <a:pt x="23" y="22"/>
                  <a:pt x="23" y="21"/>
                </a:cubicBezTo>
                <a:cubicBezTo>
                  <a:pt x="22" y="18"/>
                  <a:pt x="23" y="16"/>
                  <a:pt x="24" y="15"/>
                </a:cubicBezTo>
                <a:cubicBezTo>
                  <a:pt x="26" y="14"/>
                  <a:pt x="28" y="15"/>
                  <a:pt x="30" y="17"/>
                </a:cubicBezTo>
                <a:cubicBezTo>
                  <a:pt x="31" y="17"/>
                  <a:pt x="31" y="18"/>
                  <a:pt x="32" y="18"/>
                </a:cubicBezTo>
                <a:close/>
                <a:moveTo>
                  <a:pt x="18" y="26"/>
                </a:moveTo>
                <a:cubicBezTo>
                  <a:pt x="17" y="28"/>
                  <a:pt x="16" y="29"/>
                  <a:pt x="15" y="30"/>
                </a:cubicBezTo>
                <a:cubicBezTo>
                  <a:pt x="15" y="29"/>
                  <a:pt x="15" y="27"/>
                  <a:pt x="15" y="26"/>
                </a:cubicBezTo>
                <a:cubicBezTo>
                  <a:pt x="16" y="24"/>
                  <a:pt x="17" y="23"/>
                  <a:pt x="17" y="22"/>
                </a:cubicBezTo>
                <a:cubicBezTo>
                  <a:pt x="17" y="23"/>
                  <a:pt x="18" y="25"/>
                  <a:pt x="18" y="26"/>
                </a:cubicBezTo>
                <a:close/>
                <a:moveTo>
                  <a:pt x="23" y="41"/>
                </a:moveTo>
                <a:cubicBezTo>
                  <a:pt x="20" y="41"/>
                  <a:pt x="17" y="41"/>
                  <a:pt x="17" y="39"/>
                </a:cubicBezTo>
                <a:cubicBezTo>
                  <a:pt x="16" y="38"/>
                  <a:pt x="17" y="36"/>
                  <a:pt x="19" y="33"/>
                </a:cubicBezTo>
                <a:cubicBezTo>
                  <a:pt x="19" y="33"/>
                  <a:pt x="19" y="32"/>
                  <a:pt x="20" y="32"/>
                </a:cubicBezTo>
                <a:cubicBezTo>
                  <a:pt x="20" y="34"/>
                  <a:pt x="21" y="35"/>
                  <a:pt x="22" y="37"/>
                </a:cubicBezTo>
                <a:cubicBezTo>
                  <a:pt x="23" y="38"/>
                  <a:pt x="24" y="40"/>
                  <a:pt x="24" y="41"/>
                </a:cubicBezTo>
                <a:cubicBezTo>
                  <a:pt x="24" y="41"/>
                  <a:pt x="23" y="41"/>
                  <a:pt x="23" y="41"/>
                </a:cubicBezTo>
                <a:close/>
                <a:moveTo>
                  <a:pt x="24" y="28"/>
                </a:moveTo>
                <a:cubicBezTo>
                  <a:pt x="26" y="27"/>
                  <a:pt x="27" y="26"/>
                  <a:pt x="29" y="25"/>
                </a:cubicBezTo>
                <a:cubicBezTo>
                  <a:pt x="31" y="24"/>
                  <a:pt x="33" y="23"/>
                  <a:pt x="35" y="22"/>
                </a:cubicBezTo>
                <a:cubicBezTo>
                  <a:pt x="37" y="24"/>
                  <a:pt x="38" y="26"/>
                  <a:pt x="39" y="28"/>
                </a:cubicBezTo>
                <a:cubicBezTo>
                  <a:pt x="40" y="30"/>
                  <a:pt x="41" y="32"/>
                  <a:pt x="41" y="34"/>
                </a:cubicBezTo>
                <a:cubicBezTo>
                  <a:pt x="40" y="35"/>
                  <a:pt x="38" y="36"/>
                  <a:pt x="36" y="37"/>
                </a:cubicBezTo>
                <a:cubicBezTo>
                  <a:pt x="34" y="38"/>
                  <a:pt x="32" y="39"/>
                  <a:pt x="30" y="40"/>
                </a:cubicBezTo>
                <a:cubicBezTo>
                  <a:pt x="29" y="38"/>
                  <a:pt x="28" y="36"/>
                  <a:pt x="27" y="34"/>
                </a:cubicBezTo>
                <a:cubicBezTo>
                  <a:pt x="25" y="32"/>
                  <a:pt x="25" y="30"/>
                  <a:pt x="24" y="28"/>
                </a:cubicBezTo>
                <a:close/>
                <a:moveTo>
                  <a:pt x="41" y="21"/>
                </a:moveTo>
                <a:cubicBezTo>
                  <a:pt x="41" y="21"/>
                  <a:pt x="42" y="21"/>
                  <a:pt x="43" y="21"/>
                </a:cubicBezTo>
                <a:cubicBezTo>
                  <a:pt x="46" y="21"/>
                  <a:pt x="48" y="21"/>
                  <a:pt x="49" y="23"/>
                </a:cubicBezTo>
                <a:cubicBezTo>
                  <a:pt x="49" y="24"/>
                  <a:pt x="49" y="26"/>
                  <a:pt x="47" y="29"/>
                </a:cubicBezTo>
                <a:cubicBezTo>
                  <a:pt x="46" y="29"/>
                  <a:pt x="46" y="29"/>
                  <a:pt x="46" y="30"/>
                </a:cubicBezTo>
                <a:cubicBezTo>
                  <a:pt x="45" y="28"/>
                  <a:pt x="44" y="27"/>
                  <a:pt x="43" y="25"/>
                </a:cubicBezTo>
                <a:cubicBezTo>
                  <a:pt x="43" y="24"/>
                  <a:pt x="42" y="22"/>
                  <a:pt x="41" y="21"/>
                </a:cubicBezTo>
                <a:close/>
                <a:moveTo>
                  <a:pt x="49" y="71"/>
                </a:moveTo>
                <a:cubicBezTo>
                  <a:pt x="49" y="77"/>
                  <a:pt x="49" y="77"/>
                  <a:pt x="49" y="77"/>
                </a:cubicBezTo>
                <a:cubicBezTo>
                  <a:pt x="21" y="77"/>
                  <a:pt x="21" y="77"/>
                  <a:pt x="21" y="77"/>
                </a:cubicBezTo>
                <a:cubicBezTo>
                  <a:pt x="21" y="71"/>
                  <a:pt x="21" y="71"/>
                  <a:pt x="21" y="71"/>
                </a:cubicBezTo>
                <a:cubicBezTo>
                  <a:pt x="30" y="71"/>
                  <a:pt x="30" y="71"/>
                  <a:pt x="30" y="71"/>
                </a:cubicBezTo>
                <a:cubicBezTo>
                  <a:pt x="30" y="64"/>
                  <a:pt x="30" y="64"/>
                  <a:pt x="30" y="64"/>
                </a:cubicBezTo>
                <a:cubicBezTo>
                  <a:pt x="22" y="63"/>
                  <a:pt x="15" y="60"/>
                  <a:pt x="9" y="54"/>
                </a:cubicBezTo>
                <a:cubicBezTo>
                  <a:pt x="3" y="48"/>
                  <a:pt x="0" y="40"/>
                  <a:pt x="0" y="31"/>
                </a:cubicBezTo>
                <a:cubicBezTo>
                  <a:pt x="0" y="22"/>
                  <a:pt x="3" y="14"/>
                  <a:pt x="9" y="8"/>
                </a:cubicBezTo>
                <a:cubicBezTo>
                  <a:pt x="13" y="4"/>
                  <a:pt x="17" y="2"/>
                  <a:pt x="22" y="0"/>
                </a:cubicBezTo>
                <a:cubicBezTo>
                  <a:pt x="25" y="6"/>
                  <a:pt x="25" y="6"/>
                  <a:pt x="25" y="6"/>
                </a:cubicBezTo>
                <a:cubicBezTo>
                  <a:pt x="21" y="7"/>
                  <a:pt x="17" y="9"/>
                  <a:pt x="14" y="13"/>
                </a:cubicBezTo>
                <a:cubicBezTo>
                  <a:pt x="9" y="17"/>
                  <a:pt x="6" y="24"/>
                  <a:pt x="6" y="31"/>
                </a:cubicBezTo>
                <a:cubicBezTo>
                  <a:pt x="6" y="38"/>
                  <a:pt x="9" y="45"/>
                  <a:pt x="14" y="50"/>
                </a:cubicBezTo>
                <a:cubicBezTo>
                  <a:pt x="19" y="54"/>
                  <a:pt x="25" y="57"/>
                  <a:pt x="33" y="57"/>
                </a:cubicBezTo>
                <a:cubicBezTo>
                  <a:pt x="39" y="57"/>
                  <a:pt x="45" y="55"/>
                  <a:pt x="49" y="51"/>
                </a:cubicBezTo>
                <a:cubicBezTo>
                  <a:pt x="52" y="57"/>
                  <a:pt x="52" y="57"/>
                  <a:pt x="52" y="57"/>
                </a:cubicBezTo>
                <a:cubicBezTo>
                  <a:pt x="48" y="60"/>
                  <a:pt x="43" y="62"/>
                  <a:pt x="38" y="63"/>
                </a:cubicBezTo>
                <a:cubicBezTo>
                  <a:pt x="38" y="71"/>
                  <a:pt x="38" y="71"/>
                  <a:pt x="38" y="71"/>
                </a:cubicBezTo>
                <a:lnTo>
                  <a:pt x="49" y="71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454"/>
          <p:cNvSpPr>
            <a:spLocks noEditPoints="1"/>
          </p:cNvSpPr>
          <p:nvPr/>
        </p:nvSpPr>
        <p:spPr bwMode="auto">
          <a:xfrm>
            <a:off x="6288405" y="1666559"/>
            <a:ext cx="369570" cy="373842"/>
          </a:xfrm>
          <a:custGeom>
            <a:avLst/>
            <a:gdLst>
              <a:gd name="T0" fmla="*/ 33 w 73"/>
              <a:gd name="T1" fmla="*/ 12 h 74"/>
              <a:gd name="T2" fmla="*/ 55 w 73"/>
              <a:gd name="T3" fmla="*/ 18 h 74"/>
              <a:gd name="T4" fmla="*/ 66 w 73"/>
              <a:gd name="T5" fmla="*/ 38 h 74"/>
              <a:gd name="T6" fmla="*/ 60 w 73"/>
              <a:gd name="T7" fmla="*/ 59 h 74"/>
              <a:gd name="T8" fmla="*/ 62 w 73"/>
              <a:gd name="T9" fmla="*/ 74 h 74"/>
              <a:gd name="T10" fmla="*/ 58 w 73"/>
              <a:gd name="T11" fmla="*/ 74 h 74"/>
              <a:gd name="T12" fmla="*/ 53 w 73"/>
              <a:gd name="T13" fmla="*/ 67 h 74"/>
              <a:gd name="T14" fmla="*/ 39 w 73"/>
              <a:gd name="T15" fmla="*/ 72 h 74"/>
              <a:gd name="T16" fmla="*/ 39 w 73"/>
              <a:gd name="T17" fmla="*/ 72 h 74"/>
              <a:gd name="T18" fmla="*/ 39 w 73"/>
              <a:gd name="T19" fmla="*/ 72 h 74"/>
              <a:gd name="T20" fmla="*/ 20 w 73"/>
              <a:gd name="T21" fmla="*/ 67 h 74"/>
              <a:gd name="T22" fmla="*/ 15 w 73"/>
              <a:gd name="T23" fmla="*/ 74 h 74"/>
              <a:gd name="T24" fmla="*/ 11 w 73"/>
              <a:gd name="T25" fmla="*/ 74 h 74"/>
              <a:gd name="T26" fmla="*/ 13 w 73"/>
              <a:gd name="T27" fmla="*/ 60 h 74"/>
              <a:gd name="T28" fmla="*/ 6 w 73"/>
              <a:gd name="T29" fmla="*/ 45 h 74"/>
              <a:gd name="T30" fmla="*/ 6 w 73"/>
              <a:gd name="T31" fmla="*/ 45 h 74"/>
              <a:gd name="T32" fmla="*/ 6 w 73"/>
              <a:gd name="T33" fmla="*/ 45 h 74"/>
              <a:gd name="T34" fmla="*/ 33 w 73"/>
              <a:gd name="T35" fmla="*/ 12 h 74"/>
              <a:gd name="T36" fmla="*/ 37 w 73"/>
              <a:gd name="T37" fmla="*/ 37 h 74"/>
              <a:gd name="T38" fmla="*/ 34 w 73"/>
              <a:gd name="T39" fmla="*/ 37 h 74"/>
              <a:gd name="T40" fmla="*/ 26 w 73"/>
              <a:gd name="T41" fmla="*/ 24 h 74"/>
              <a:gd name="T42" fmla="*/ 25 w 73"/>
              <a:gd name="T43" fmla="*/ 24 h 74"/>
              <a:gd name="T44" fmla="*/ 33 w 73"/>
              <a:gd name="T45" fmla="*/ 38 h 74"/>
              <a:gd name="T46" fmla="*/ 32 w 73"/>
              <a:gd name="T47" fmla="*/ 42 h 74"/>
              <a:gd name="T48" fmla="*/ 37 w 73"/>
              <a:gd name="T49" fmla="*/ 47 h 74"/>
              <a:gd name="T50" fmla="*/ 42 w 73"/>
              <a:gd name="T51" fmla="*/ 42 h 74"/>
              <a:gd name="T52" fmla="*/ 42 w 73"/>
              <a:gd name="T53" fmla="*/ 41 h 74"/>
              <a:gd name="T54" fmla="*/ 51 w 73"/>
              <a:gd name="T55" fmla="*/ 31 h 74"/>
              <a:gd name="T56" fmla="*/ 48 w 73"/>
              <a:gd name="T57" fmla="*/ 28 h 74"/>
              <a:gd name="T58" fmla="*/ 39 w 73"/>
              <a:gd name="T59" fmla="*/ 37 h 74"/>
              <a:gd name="T60" fmla="*/ 37 w 73"/>
              <a:gd name="T61" fmla="*/ 37 h 74"/>
              <a:gd name="T62" fmla="*/ 67 w 73"/>
              <a:gd name="T63" fmla="*/ 0 h 74"/>
              <a:gd name="T64" fmla="*/ 63 w 73"/>
              <a:gd name="T65" fmla="*/ 3 h 74"/>
              <a:gd name="T66" fmla="*/ 45 w 73"/>
              <a:gd name="T67" fmla="*/ 7 h 74"/>
              <a:gd name="T68" fmla="*/ 45 w 73"/>
              <a:gd name="T69" fmla="*/ 7 h 74"/>
              <a:gd name="T70" fmla="*/ 68 w 73"/>
              <a:gd name="T71" fmla="*/ 27 h 74"/>
              <a:gd name="T72" fmla="*/ 68 w 73"/>
              <a:gd name="T73" fmla="*/ 26 h 74"/>
              <a:gd name="T74" fmla="*/ 68 w 73"/>
              <a:gd name="T75" fmla="*/ 7 h 74"/>
              <a:gd name="T76" fmla="*/ 70 w 73"/>
              <a:gd name="T77" fmla="*/ 2 h 74"/>
              <a:gd name="T78" fmla="*/ 67 w 73"/>
              <a:gd name="T79" fmla="*/ 0 h 74"/>
              <a:gd name="T80" fmla="*/ 5 w 73"/>
              <a:gd name="T81" fmla="*/ 2 h 74"/>
              <a:gd name="T82" fmla="*/ 6 w 73"/>
              <a:gd name="T83" fmla="*/ 6 h 74"/>
              <a:gd name="T84" fmla="*/ 4 w 73"/>
              <a:gd name="T85" fmla="*/ 25 h 74"/>
              <a:gd name="T86" fmla="*/ 4 w 73"/>
              <a:gd name="T87" fmla="*/ 25 h 74"/>
              <a:gd name="T88" fmla="*/ 29 w 73"/>
              <a:gd name="T89" fmla="*/ 8 h 74"/>
              <a:gd name="T90" fmla="*/ 29 w 73"/>
              <a:gd name="T91" fmla="*/ 8 h 74"/>
              <a:gd name="T92" fmla="*/ 11 w 73"/>
              <a:gd name="T93" fmla="*/ 3 h 74"/>
              <a:gd name="T94" fmla="*/ 7 w 73"/>
              <a:gd name="T95" fmla="*/ 0 h 74"/>
              <a:gd name="T96" fmla="*/ 5 w 73"/>
              <a:gd name="T97" fmla="*/ 2 h 74"/>
              <a:gd name="T98" fmla="*/ 51 w 73"/>
              <a:gd name="T99" fmla="*/ 23 h 74"/>
              <a:gd name="T100" fmla="*/ 33 w 73"/>
              <a:gd name="T101" fmla="*/ 18 h 74"/>
              <a:gd name="T102" fmla="*/ 17 w 73"/>
              <a:gd name="T103" fmla="*/ 27 h 74"/>
              <a:gd name="T104" fmla="*/ 12 w 73"/>
              <a:gd name="T105" fmla="*/ 44 h 74"/>
              <a:gd name="T106" fmla="*/ 12 w 73"/>
              <a:gd name="T107" fmla="*/ 44 h 74"/>
              <a:gd name="T108" fmla="*/ 21 w 73"/>
              <a:gd name="T109" fmla="*/ 60 h 74"/>
              <a:gd name="T110" fmla="*/ 39 w 73"/>
              <a:gd name="T111" fmla="*/ 65 h 74"/>
              <a:gd name="T112" fmla="*/ 39 w 73"/>
              <a:gd name="T113" fmla="*/ 65 h 74"/>
              <a:gd name="T114" fmla="*/ 55 w 73"/>
              <a:gd name="T115" fmla="*/ 57 h 74"/>
              <a:gd name="T116" fmla="*/ 60 w 73"/>
              <a:gd name="T117" fmla="*/ 39 h 74"/>
              <a:gd name="T118" fmla="*/ 51 w 73"/>
              <a:gd name="T119" fmla="*/ 23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" h="74">
                <a:moveTo>
                  <a:pt x="33" y="12"/>
                </a:moveTo>
                <a:cubicBezTo>
                  <a:pt x="41" y="11"/>
                  <a:pt x="49" y="14"/>
                  <a:pt x="55" y="18"/>
                </a:cubicBezTo>
                <a:cubicBezTo>
                  <a:pt x="61" y="23"/>
                  <a:pt x="65" y="30"/>
                  <a:pt x="66" y="38"/>
                </a:cubicBezTo>
                <a:cubicBezTo>
                  <a:pt x="67" y="46"/>
                  <a:pt x="65" y="53"/>
                  <a:pt x="60" y="59"/>
                </a:cubicBezTo>
                <a:cubicBezTo>
                  <a:pt x="62" y="74"/>
                  <a:pt x="62" y="74"/>
                  <a:pt x="62" y="74"/>
                </a:cubicBezTo>
                <a:cubicBezTo>
                  <a:pt x="58" y="74"/>
                  <a:pt x="58" y="74"/>
                  <a:pt x="58" y="74"/>
                </a:cubicBezTo>
                <a:cubicBezTo>
                  <a:pt x="53" y="67"/>
                  <a:pt x="53" y="67"/>
                  <a:pt x="53" y="67"/>
                </a:cubicBezTo>
                <a:cubicBezTo>
                  <a:pt x="49" y="69"/>
                  <a:pt x="44" y="71"/>
                  <a:pt x="39" y="72"/>
                </a:cubicBezTo>
                <a:cubicBezTo>
                  <a:pt x="39" y="72"/>
                  <a:pt x="39" y="72"/>
                  <a:pt x="39" y="72"/>
                </a:cubicBezTo>
                <a:cubicBezTo>
                  <a:pt x="39" y="72"/>
                  <a:pt x="39" y="72"/>
                  <a:pt x="39" y="72"/>
                </a:cubicBezTo>
                <a:cubicBezTo>
                  <a:pt x="32" y="72"/>
                  <a:pt x="26" y="71"/>
                  <a:pt x="20" y="67"/>
                </a:cubicBezTo>
                <a:cubicBezTo>
                  <a:pt x="15" y="74"/>
                  <a:pt x="15" y="74"/>
                  <a:pt x="15" y="74"/>
                </a:cubicBezTo>
                <a:cubicBezTo>
                  <a:pt x="11" y="74"/>
                  <a:pt x="11" y="74"/>
                  <a:pt x="11" y="74"/>
                </a:cubicBezTo>
                <a:cubicBezTo>
                  <a:pt x="13" y="60"/>
                  <a:pt x="13" y="60"/>
                  <a:pt x="13" y="60"/>
                </a:cubicBezTo>
                <a:cubicBezTo>
                  <a:pt x="9" y="56"/>
                  <a:pt x="7" y="51"/>
                  <a:pt x="6" y="45"/>
                </a:cubicBezTo>
                <a:cubicBezTo>
                  <a:pt x="6" y="45"/>
                  <a:pt x="6" y="45"/>
                  <a:pt x="6" y="45"/>
                </a:cubicBezTo>
                <a:cubicBezTo>
                  <a:pt x="6" y="45"/>
                  <a:pt x="6" y="45"/>
                  <a:pt x="6" y="45"/>
                </a:cubicBezTo>
                <a:cubicBezTo>
                  <a:pt x="4" y="29"/>
                  <a:pt x="16" y="14"/>
                  <a:pt x="33" y="12"/>
                </a:cubicBezTo>
                <a:close/>
                <a:moveTo>
                  <a:pt x="37" y="37"/>
                </a:moveTo>
                <a:cubicBezTo>
                  <a:pt x="36" y="37"/>
                  <a:pt x="35" y="37"/>
                  <a:pt x="34" y="37"/>
                </a:cubicBezTo>
                <a:cubicBezTo>
                  <a:pt x="32" y="33"/>
                  <a:pt x="29" y="28"/>
                  <a:pt x="26" y="24"/>
                </a:cubicBezTo>
                <a:cubicBezTo>
                  <a:pt x="26" y="24"/>
                  <a:pt x="25" y="24"/>
                  <a:pt x="25" y="24"/>
                </a:cubicBezTo>
                <a:cubicBezTo>
                  <a:pt x="27" y="29"/>
                  <a:pt x="30" y="34"/>
                  <a:pt x="33" y="38"/>
                </a:cubicBezTo>
                <a:cubicBezTo>
                  <a:pt x="32" y="39"/>
                  <a:pt x="32" y="41"/>
                  <a:pt x="32" y="42"/>
                </a:cubicBezTo>
                <a:cubicBezTo>
                  <a:pt x="32" y="45"/>
                  <a:pt x="34" y="47"/>
                  <a:pt x="37" y="47"/>
                </a:cubicBezTo>
                <a:cubicBezTo>
                  <a:pt x="40" y="47"/>
                  <a:pt x="42" y="45"/>
                  <a:pt x="42" y="42"/>
                </a:cubicBezTo>
                <a:cubicBezTo>
                  <a:pt x="42" y="42"/>
                  <a:pt x="42" y="41"/>
                  <a:pt x="42" y="41"/>
                </a:cubicBezTo>
                <a:cubicBezTo>
                  <a:pt x="45" y="38"/>
                  <a:pt x="48" y="35"/>
                  <a:pt x="51" y="31"/>
                </a:cubicBezTo>
                <a:cubicBezTo>
                  <a:pt x="50" y="30"/>
                  <a:pt x="49" y="29"/>
                  <a:pt x="48" y="28"/>
                </a:cubicBezTo>
                <a:cubicBezTo>
                  <a:pt x="45" y="31"/>
                  <a:pt x="42" y="34"/>
                  <a:pt x="39" y="37"/>
                </a:cubicBezTo>
                <a:cubicBezTo>
                  <a:pt x="38" y="37"/>
                  <a:pt x="38" y="37"/>
                  <a:pt x="37" y="37"/>
                </a:cubicBezTo>
                <a:close/>
                <a:moveTo>
                  <a:pt x="67" y="0"/>
                </a:moveTo>
                <a:cubicBezTo>
                  <a:pt x="63" y="3"/>
                  <a:pt x="63" y="3"/>
                  <a:pt x="63" y="3"/>
                </a:cubicBezTo>
                <a:cubicBezTo>
                  <a:pt x="57" y="0"/>
                  <a:pt x="50" y="1"/>
                  <a:pt x="45" y="7"/>
                </a:cubicBezTo>
                <a:cubicBezTo>
                  <a:pt x="45" y="7"/>
                  <a:pt x="45" y="7"/>
                  <a:pt x="45" y="7"/>
                </a:cubicBezTo>
                <a:cubicBezTo>
                  <a:pt x="68" y="27"/>
                  <a:pt x="68" y="27"/>
                  <a:pt x="68" y="27"/>
                </a:cubicBezTo>
                <a:cubicBezTo>
                  <a:pt x="68" y="27"/>
                  <a:pt x="68" y="27"/>
                  <a:pt x="68" y="26"/>
                </a:cubicBezTo>
                <a:cubicBezTo>
                  <a:pt x="73" y="21"/>
                  <a:pt x="73" y="12"/>
                  <a:pt x="68" y="7"/>
                </a:cubicBezTo>
                <a:cubicBezTo>
                  <a:pt x="70" y="2"/>
                  <a:pt x="70" y="2"/>
                  <a:pt x="70" y="2"/>
                </a:cubicBezTo>
                <a:cubicBezTo>
                  <a:pt x="67" y="0"/>
                  <a:pt x="67" y="0"/>
                  <a:pt x="67" y="0"/>
                </a:cubicBezTo>
                <a:close/>
                <a:moveTo>
                  <a:pt x="5" y="2"/>
                </a:moveTo>
                <a:cubicBezTo>
                  <a:pt x="6" y="6"/>
                  <a:pt x="6" y="6"/>
                  <a:pt x="6" y="6"/>
                </a:cubicBezTo>
                <a:cubicBezTo>
                  <a:pt x="1" y="11"/>
                  <a:pt x="0" y="19"/>
                  <a:pt x="4" y="25"/>
                </a:cubicBezTo>
                <a:cubicBezTo>
                  <a:pt x="4" y="25"/>
                  <a:pt x="4" y="25"/>
                  <a:pt x="4" y="25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25" y="2"/>
                  <a:pt x="17" y="0"/>
                  <a:pt x="11" y="3"/>
                </a:cubicBezTo>
                <a:cubicBezTo>
                  <a:pt x="7" y="0"/>
                  <a:pt x="7" y="0"/>
                  <a:pt x="7" y="0"/>
                </a:cubicBezTo>
                <a:cubicBezTo>
                  <a:pt x="5" y="2"/>
                  <a:pt x="5" y="2"/>
                  <a:pt x="5" y="2"/>
                </a:cubicBezTo>
                <a:close/>
                <a:moveTo>
                  <a:pt x="51" y="23"/>
                </a:moveTo>
                <a:cubicBezTo>
                  <a:pt x="46" y="19"/>
                  <a:pt x="40" y="17"/>
                  <a:pt x="33" y="18"/>
                </a:cubicBezTo>
                <a:cubicBezTo>
                  <a:pt x="27" y="19"/>
                  <a:pt x="21" y="22"/>
                  <a:pt x="17" y="27"/>
                </a:cubicBezTo>
                <a:cubicBezTo>
                  <a:pt x="14" y="32"/>
                  <a:pt x="12" y="38"/>
                  <a:pt x="12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3" y="51"/>
                  <a:pt x="16" y="57"/>
                  <a:pt x="21" y="60"/>
                </a:cubicBezTo>
                <a:cubicBezTo>
                  <a:pt x="26" y="64"/>
                  <a:pt x="32" y="66"/>
                  <a:pt x="39" y="65"/>
                </a:cubicBezTo>
                <a:cubicBezTo>
                  <a:pt x="39" y="65"/>
                  <a:pt x="39" y="65"/>
                  <a:pt x="39" y="65"/>
                </a:cubicBezTo>
                <a:cubicBezTo>
                  <a:pt x="45" y="65"/>
                  <a:pt x="51" y="61"/>
                  <a:pt x="55" y="57"/>
                </a:cubicBezTo>
                <a:cubicBezTo>
                  <a:pt x="58" y="52"/>
                  <a:pt x="60" y="46"/>
                  <a:pt x="60" y="39"/>
                </a:cubicBezTo>
                <a:cubicBezTo>
                  <a:pt x="59" y="33"/>
                  <a:pt x="56" y="27"/>
                  <a:pt x="51" y="23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292"/>
          <p:cNvSpPr>
            <a:spLocks noEditPoints="1"/>
          </p:cNvSpPr>
          <p:nvPr/>
        </p:nvSpPr>
        <p:spPr bwMode="auto">
          <a:xfrm>
            <a:off x="3184300" y="2677530"/>
            <a:ext cx="469972" cy="455020"/>
          </a:xfrm>
          <a:custGeom>
            <a:avLst/>
            <a:gdLst>
              <a:gd name="T0" fmla="*/ 44 w 93"/>
              <a:gd name="T1" fmla="*/ 0 h 90"/>
              <a:gd name="T2" fmla="*/ 83 w 93"/>
              <a:gd name="T3" fmla="*/ 0 h 90"/>
              <a:gd name="T4" fmla="*/ 90 w 93"/>
              <a:gd name="T5" fmla="*/ 3 h 90"/>
              <a:gd name="T6" fmla="*/ 93 w 93"/>
              <a:gd name="T7" fmla="*/ 11 h 90"/>
              <a:gd name="T8" fmla="*/ 93 w 93"/>
              <a:gd name="T9" fmla="*/ 33 h 90"/>
              <a:gd name="T10" fmla="*/ 90 w 93"/>
              <a:gd name="T11" fmla="*/ 40 h 90"/>
              <a:gd name="T12" fmla="*/ 83 w 93"/>
              <a:gd name="T13" fmla="*/ 43 h 90"/>
              <a:gd name="T14" fmla="*/ 61 w 93"/>
              <a:gd name="T15" fmla="*/ 43 h 90"/>
              <a:gd name="T16" fmla="*/ 50 w 93"/>
              <a:gd name="T17" fmla="*/ 53 h 90"/>
              <a:gd name="T18" fmla="*/ 49 w 93"/>
              <a:gd name="T19" fmla="*/ 52 h 90"/>
              <a:gd name="T20" fmla="*/ 46 w 93"/>
              <a:gd name="T21" fmla="*/ 50 h 90"/>
              <a:gd name="T22" fmla="*/ 48 w 93"/>
              <a:gd name="T23" fmla="*/ 43 h 90"/>
              <a:gd name="T24" fmla="*/ 47 w 93"/>
              <a:gd name="T25" fmla="*/ 43 h 90"/>
              <a:gd name="T26" fmla="*/ 48 w 93"/>
              <a:gd name="T27" fmla="*/ 39 h 90"/>
              <a:gd name="T28" fmla="*/ 51 w 93"/>
              <a:gd name="T29" fmla="*/ 39 h 90"/>
              <a:gd name="T30" fmla="*/ 54 w 93"/>
              <a:gd name="T31" fmla="*/ 39 h 90"/>
              <a:gd name="T32" fmla="*/ 53 w 93"/>
              <a:gd name="T33" fmla="*/ 41 h 90"/>
              <a:gd name="T34" fmla="*/ 52 w 93"/>
              <a:gd name="T35" fmla="*/ 44 h 90"/>
              <a:gd name="T36" fmla="*/ 58 w 93"/>
              <a:gd name="T37" fmla="*/ 39 h 90"/>
              <a:gd name="T38" fmla="*/ 59 w 93"/>
              <a:gd name="T39" fmla="*/ 39 h 90"/>
              <a:gd name="T40" fmla="*/ 60 w 93"/>
              <a:gd name="T41" fmla="*/ 39 h 90"/>
              <a:gd name="T42" fmla="*/ 83 w 93"/>
              <a:gd name="T43" fmla="*/ 39 h 90"/>
              <a:gd name="T44" fmla="*/ 87 w 93"/>
              <a:gd name="T45" fmla="*/ 37 h 90"/>
              <a:gd name="T46" fmla="*/ 89 w 93"/>
              <a:gd name="T47" fmla="*/ 33 h 90"/>
              <a:gd name="T48" fmla="*/ 89 w 93"/>
              <a:gd name="T49" fmla="*/ 11 h 90"/>
              <a:gd name="T50" fmla="*/ 87 w 93"/>
              <a:gd name="T51" fmla="*/ 7 h 90"/>
              <a:gd name="T52" fmla="*/ 83 w 93"/>
              <a:gd name="T53" fmla="*/ 5 h 90"/>
              <a:gd name="T54" fmla="*/ 44 w 93"/>
              <a:gd name="T55" fmla="*/ 5 h 90"/>
              <a:gd name="T56" fmla="*/ 39 w 93"/>
              <a:gd name="T57" fmla="*/ 7 h 90"/>
              <a:gd name="T58" fmla="*/ 38 w 93"/>
              <a:gd name="T59" fmla="*/ 11 h 90"/>
              <a:gd name="T60" fmla="*/ 38 w 93"/>
              <a:gd name="T61" fmla="*/ 14 h 90"/>
              <a:gd name="T62" fmla="*/ 33 w 93"/>
              <a:gd name="T63" fmla="*/ 12 h 90"/>
              <a:gd name="T64" fmla="*/ 33 w 93"/>
              <a:gd name="T65" fmla="*/ 11 h 90"/>
              <a:gd name="T66" fmla="*/ 36 w 93"/>
              <a:gd name="T67" fmla="*/ 3 h 90"/>
              <a:gd name="T68" fmla="*/ 44 w 93"/>
              <a:gd name="T69" fmla="*/ 0 h 90"/>
              <a:gd name="T70" fmla="*/ 75 w 93"/>
              <a:gd name="T71" fmla="*/ 18 h 90"/>
              <a:gd name="T72" fmla="*/ 71 w 93"/>
              <a:gd name="T73" fmla="*/ 22 h 90"/>
              <a:gd name="T74" fmla="*/ 75 w 93"/>
              <a:gd name="T75" fmla="*/ 25 h 90"/>
              <a:gd name="T76" fmla="*/ 79 w 93"/>
              <a:gd name="T77" fmla="*/ 22 h 90"/>
              <a:gd name="T78" fmla="*/ 75 w 93"/>
              <a:gd name="T79" fmla="*/ 18 h 90"/>
              <a:gd name="T80" fmla="*/ 63 w 93"/>
              <a:gd name="T81" fmla="*/ 18 h 90"/>
              <a:gd name="T82" fmla="*/ 59 w 93"/>
              <a:gd name="T83" fmla="*/ 22 h 90"/>
              <a:gd name="T84" fmla="*/ 63 w 93"/>
              <a:gd name="T85" fmla="*/ 25 h 90"/>
              <a:gd name="T86" fmla="*/ 67 w 93"/>
              <a:gd name="T87" fmla="*/ 22 h 90"/>
              <a:gd name="T88" fmla="*/ 63 w 93"/>
              <a:gd name="T89" fmla="*/ 18 h 90"/>
              <a:gd name="T90" fmla="*/ 51 w 93"/>
              <a:gd name="T91" fmla="*/ 18 h 90"/>
              <a:gd name="T92" fmla="*/ 48 w 93"/>
              <a:gd name="T93" fmla="*/ 22 h 90"/>
              <a:gd name="T94" fmla="*/ 51 w 93"/>
              <a:gd name="T95" fmla="*/ 25 h 90"/>
              <a:gd name="T96" fmla="*/ 55 w 93"/>
              <a:gd name="T97" fmla="*/ 22 h 90"/>
              <a:gd name="T98" fmla="*/ 51 w 93"/>
              <a:gd name="T99" fmla="*/ 18 h 90"/>
              <a:gd name="T100" fmla="*/ 27 w 93"/>
              <a:gd name="T101" fmla="*/ 18 h 90"/>
              <a:gd name="T102" fmla="*/ 12 w 93"/>
              <a:gd name="T103" fmla="*/ 33 h 90"/>
              <a:gd name="T104" fmla="*/ 27 w 93"/>
              <a:gd name="T105" fmla="*/ 48 h 90"/>
              <a:gd name="T106" fmla="*/ 43 w 93"/>
              <a:gd name="T107" fmla="*/ 33 h 90"/>
              <a:gd name="T108" fmla="*/ 27 w 93"/>
              <a:gd name="T109" fmla="*/ 18 h 90"/>
              <a:gd name="T110" fmla="*/ 55 w 93"/>
              <a:gd name="T111" fmla="*/ 82 h 90"/>
              <a:gd name="T112" fmla="*/ 38 w 93"/>
              <a:gd name="T113" fmla="*/ 53 h 90"/>
              <a:gd name="T114" fmla="*/ 28 w 93"/>
              <a:gd name="T115" fmla="*/ 69 h 90"/>
              <a:gd name="T116" fmla="*/ 18 w 93"/>
              <a:gd name="T117" fmla="*/ 53 h 90"/>
              <a:gd name="T118" fmla="*/ 0 w 93"/>
              <a:gd name="T119" fmla="*/ 82 h 90"/>
              <a:gd name="T120" fmla="*/ 55 w 93"/>
              <a:gd name="T121" fmla="*/ 82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3" h="90">
                <a:moveTo>
                  <a:pt x="44" y="0"/>
                </a:moveTo>
                <a:cubicBezTo>
                  <a:pt x="83" y="0"/>
                  <a:pt x="83" y="0"/>
                  <a:pt x="83" y="0"/>
                </a:cubicBezTo>
                <a:cubicBezTo>
                  <a:pt x="86" y="0"/>
                  <a:pt x="88" y="1"/>
                  <a:pt x="90" y="3"/>
                </a:cubicBezTo>
                <a:cubicBezTo>
                  <a:pt x="92" y="5"/>
                  <a:pt x="93" y="8"/>
                  <a:pt x="93" y="11"/>
                </a:cubicBezTo>
                <a:cubicBezTo>
                  <a:pt x="93" y="33"/>
                  <a:pt x="93" y="33"/>
                  <a:pt x="93" y="33"/>
                </a:cubicBezTo>
                <a:cubicBezTo>
                  <a:pt x="93" y="36"/>
                  <a:pt x="92" y="38"/>
                  <a:pt x="90" y="40"/>
                </a:cubicBezTo>
                <a:cubicBezTo>
                  <a:pt x="88" y="42"/>
                  <a:pt x="86" y="43"/>
                  <a:pt x="83" y="43"/>
                </a:cubicBezTo>
                <a:cubicBezTo>
                  <a:pt x="61" y="43"/>
                  <a:pt x="61" y="43"/>
                  <a:pt x="61" y="43"/>
                </a:cubicBezTo>
                <a:cubicBezTo>
                  <a:pt x="50" y="53"/>
                  <a:pt x="50" y="53"/>
                  <a:pt x="50" y="53"/>
                </a:cubicBezTo>
                <a:cubicBezTo>
                  <a:pt x="49" y="52"/>
                  <a:pt x="49" y="52"/>
                  <a:pt x="49" y="52"/>
                </a:cubicBezTo>
                <a:cubicBezTo>
                  <a:pt x="48" y="52"/>
                  <a:pt x="47" y="51"/>
                  <a:pt x="46" y="50"/>
                </a:cubicBezTo>
                <a:cubicBezTo>
                  <a:pt x="48" y="43"/>
                  <a:pt x="48" y="43"/>
                  <a:pt x="48" y="43"/>
                </a:cubicBezTo>
                <a:cubicBezTo>
                  <a:pt x="47" y="43"/>
                  <a:pt x="47" y="43"/>
                  <a:pt x="47" y="43"/>
                </a:cubicBezTo>
                <a:cubicBezTo>
                  <a:pt x="47" y="42"/>
                  <a:pt x="48" y="40"/>
                  <a:pt x="48" y="39"/>
                </a:cubicBezTo>
                <a:cubicBezTo>
                  <a:pt x="51" y="39"/>
                  <a:pt x="51" y="39"/>
                  <a:pt x="51" y="39"/>
                </a:cubicBezTo>
                <a:cubicBezTo>
                  <a:pt x="54" y="39"/>
                  <a:pt x="54" y="39"/>
                  <a:pt x="54" y="39"/>
                </a:cubicBezTo>
                <a:cubicBezTo>
                  <a:pt x="53" y="41"/>
                  <a:pt x="53" y="41"/>
                  <a:pt x="53" y="41"/>
                </a:cubicBezTo>
                <a:cubicBezTo>
                  <a:pt x="52" y="44"/>
                  <a:pt x="52" y="44"/>
                  <a:pt x="52" y="44"/>
                </a:cubicBezTo>
                <a:cubicBezTo>
                  <a:pt x="58" y="39"/>
                  <a:pt x="58" y="39"/>
                  <a:pt x="58" y="39"/>
                </a:cubicBezTo>
                <a:cubicBezTo>
                  <a:pt x="59" y="39"/>
                  <a:pt x="59" y="39"/>
                  <a:pt x="59" y="39"/>
                </a:cubicBezTo>
                <a:cubicBezTo>
                  <a:pt x="60" y="39"/>
                  <a:pt x="60" y="39"/>
                  <a:pt x="60" y="39"/>
                </a:cubicBezTo>
                <a:cubicBezTo>
                  <a:pt x="83" y="39"/>
                  <a:pt x="83" y="39"/>
                  <a:pt x="83" y="39"/>
                </a:cubicBezTo>
                <a:cubicBezTo>
                  <a:pt x="84" y="39"/>
                  <a:pt x="86" y="38"/>
                  <a:pt x="87" y="37"/>
                </a:cubicBezTo>
                <a:cubicBezTo>
                  <a:pt x="88" y="36"/>
                  <a:pt x="89" y="34"/>
                  <a:pt x="89" y="33"/>
                </a:cubicBezTo>
                <a:cubicBezTo>
                  <a:pt x="89" y="11"/>
                  <a:pt x="89" y="11"/>
                  <a:pt x="89" y="11"/>
                </a:cubicBezTo>
                <a:cubicBezTo>
                  <a:pt x="89" y="9"/>
                  <a:pt x="88" y="8"/>
                  <a:pt x="87" y="7"/>
                </a:cubicBezTo>
                <a:cubicBezTo>
                  <a:pt x="86" y="6"/>
                  <a:pt x="84" y="5"/>
                  <a:pt x="83" y="5"/>
                </a:cubicBezTo>
                <a:cubicBezTo>
                  <a:pt x="44" y="5"/>
                  <a:pt x="44" y="5"/>
                  <a:pt x="44" y="5"/>
                </a:cubicBezTo>
                <a:cubicBezTo>
                  <a:pt x="42" y="5"/>
                  <a:pt x="40" y="6"/>
                  <a:pt x="39" y="7"/>
                </a:cubicBezTo>
                <a:cubicBezTo>
                  <a:pt x="38" y="8"/>
                  <a:pt x="38" y="9"/>
                  <a:pt x="38" y="11"/>
                </a:cubicBezTo>
                <a:cubicBezTo>
                  <a:pt x="38" y="14"/>
                  <a:pt x="38" y="14"/>
                  <a:pt x="38" y="14"/>
                </a:cubicBezTo>
                <a:cubicBezTo>
                  <a:pt x="36" y="13"/>
                  <a:pt x="35" y="12"/>
                  <a:pt x="33" y="12"/>
                </a:cubicBezTo>
                <a:cubicBezTo>
                  <a:pt x="33" y="11"/>
                  <a:pt x="33" y="11"/>
                  <a:pt x="33" y="11"/>
                </a:cubicBezTo>
                <a:cubicBezTo>
                  <a:pt x="33" y="8"/>
                  <a:pt x="34" y="5"/>
                  <a:pt x="36" y="3"/>
                </a:cubicBezTo>
                <a:cubicBezTo>
                  <a:pt x="38" y="1"/>
                  <a:pt x="41" y="0"/>
                  <a:pt x="44" y="0"/>
                </a:cubicBezTo>
                <a:close/>
                <a:moveTo>
                  <a:pt x="75" y="18"/>
                </a:moveTo>
                <a:cubicBezTo>
                  <a:pt x="73" y="18"/>
                  <a:pt x="71" y="19"/>
                  <a:pt x="71" y="22"/>
                </a:cubicBezTo>
                <a:cubicBezTo>
                  <a:pt x="71" y="24"/>
                  <a:pt x="73" y="25"/>
                  <a:pt x="75" y="25"/>
                </a:cubicBezTo>
                <a:cubicBezTo>
                  <a:pt x="77" y="25"/>
                  <a:pt x="79" y="24"/>
                  <a:pt x="79" y="22"/>
                </a:cubicBezTo>
                <a:cubicBezTo>
                  <a:pt x="79" y="19"/>
                  <a:pt x="77" y="18"/>
                  <a:pt x="75" y="18"/>
                </a:cubicBezTo>
                <a:close/>
                <a:moveTo>
                  <a:pt x="63" y="18"/>
                </a:moveTo>
                <a:cubicBezTo>
                  <a:pt x="61" y="18"/>
                  <a:pt x="59" y="19"/>
                  <a:pt x="59" y="22"/>
                </a:cubicBezTo>
                <a:cubicBezTo>
                  <a:pt x="59" y="24"/>
                  <a:pt x="61" y="25"/>
                  <a:pt x="63" y="25"/>
                </a:cubicBezTo>
                <a:cubicBezTo>
                  <a:pt x="65" y="25"/>
                  <a:pt x="67" y="24"/>
                  <a:pt x="67" y="22"/>
                </a:cubicBezTo>
                <a:cubicBezTo>
                  <a:pt x="67" y="19"/>
                  <a:pt x="65" y="18"/>
                  <a:pt x="63" y="18"/>
                </a:cubicBezTo>
                <a:close/>
                <a:moveTo>
                  <a:pt x="51" y="18"/>
                </a:moveTo>
                <a:cubicBezTo>
                  <a:pt x="49" y="18"/>
                  <a:pt x="48" y="19"/>
                  <a:pt x="48" y="22"/>
                </a:cubicBezTo>
                <a:cubicBezTo>
                  <a:pt x="48" y="24"/>
                  <a:pt x="49" y="25"/>
                  <a:pt x="51" y="25"/>
                </a:cubicBezTo>
                <a:cubicBezTo>
                  <a:pt x="54" y="25"/>
                  <a:pt x="55" y="24"/>
                  <a:pt x="55" y="22"/>
                </a:cubicBezTo>
                <a:cubicBezTo>
                  <a:pt x="55" y="19"/>
                  <a:pt x="54" y="18"/>
                  <a:pt x="51" y="18"/>
                </a:cubicBezTo>
                <a:close/>
                <a:moveTo>
                  <a:pt x="27" y="18"/>
                </a:moveTo>
                <a:cubicBezTo>
                  <a:pt x="19" y="18"/>
                  <a:pt x="12" y="24"/>
                  <a:pt x="12" y="33"/>
                </a:cubicBezTo>
                <a:cubicBezTo>
                  <a:pt x="12" y="42"/>
                  <a:pt x="19" y="48"/>
                  <a:pt x="27" y="48"/>
                </a:cubicBezTo>
                <a:cubicBezTo>
                  <a:pt x="36" y="48"/>
                  <a:pt x="43" y="42"/>
                  <a:pt x="43" y="33"/>
                </a:cubicBezTo>
                <a:cubicBezTo>
                  <a:pt x="43" y="24"/>
                  <a:pt x="36" y="18"/>
                  <a:pt x="27" y="18"/>
                </a:cubicBezTo>
                <a:close/>
                <a:moveTo>
                  <a:pt x="55" y="82"/>
                </a:moveTo>
                <a:cubicBezTo>
                  <a:pt x="55" y="67"/>
                  <a:pt x="47" y="57"/>
                  <a:pt x="38" y="53"/>
                </a:cubicBezTo>
                <a:cubicBezTo>
                  <a:pt x="28" y="69"/>
                  <a:pt x="28" y="69"/>
                  <a:pt x="28" y="69"/>
                </a:cubicBezTo>
                <a:cubicBezTo>
                  <a:pt x="18" y="53"/>
                  <a:pt x="18" y="53"/>
                  <a:pt x="18" y="53"/>
                </a:cubicBezTo>
                <a:cubicBezTo>
                  <a:pt x="8" y="57"/>
                  <a:pt x="0" y="66"/>
                  <a:pt x="0" y="82"/>
                </a:cubicBezTo>
                <a:cubicBezTo>
                  <a:pt x="20" y="90"/>
                  <a:pt x="38" y="89"/>
                  <a:pt x="55" y="82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43" name="直接连接符 42"/>
          <p:cNvCxnSpPr/>
          <p:nvPr/>
        </p:nvCxnSpPr>
        <p:spPr>
          <a:xfrm>
            <a:off x="691952" y="-290286"/>
            <a:ext cx="0" cy="44994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TextBox 43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4499873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500"/>
                            </p:stCondLst>
                            <p:childTnLst>
                              <p:par>
                                <p:cTn id="7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4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4" grpId="0" animBg="1"/>
      <p:bldP spid="25" grpId="0" animBg="1"/>
      <p:bldP spid="26" grpId="0" animBg="1"/>
      <p:bldP spid="3" grpId="0" animBg="1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9" grpId="0" animBg="1"/>
      <p:bldP spid="40" grpId="0" animBg="1"/>
      <p:bldP spid="41" grpId="0" animBg="1"/>
      <p:bldP spid="42" grpId="0" animBg="1"/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直接连接符 15"/>
          <p:cNvCxnSpPr/>
          <p:nvPr/>
        </p:nvCxnSpPr>
        <p:spPr>
          <a:xfrm flipV="1">
            <a:off x="599768" y="891070"/>
            <a:ext cx="0" cy="131873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00287" y="2211710"/>
            <a:ext cx="3971713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直接连接符 21"/>
          <p:cNvCxnSpPr/>
          <p:nvPr/>
        </p:nvCxnSpPr>
        <p:spPr>
          <a:xfrm flipV="1">
            <a:off x="4572000" y="2197100"/>
            <a:ext cx="0" cy="2417764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" name="直接连接符 22"/>
          <p:cNvCxnSpPr/>
          <p:nvPr/>
        </p:nvCxnSpPr>
        <p:spPr>
          <a:xfrm flipV="1">
            <a:off x="8532440" y="4610100"/>
            <a:ext cx="0" cy="625949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4572000" y="4610100"/>
            <a:ext cx="3971713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0" name="组合 9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11" name="椭圆 10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12" name="弧形 11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7072317"/>
                <a:gd name="adj2" fmla="val 4528433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3" name="弧形 12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6529683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1225345" y="1677504"/>
              <a:ext cx="1430766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03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30" name="椭圆 29"/>
          <p:cNvSpPr/>
          <p:nvPr/>
        </p:nvSpPr>
        <p:spPr>
          <a:xfrm>
            <a:off x="4380658" y="2399457"/>
            <a:ext cx="398606" cy="39860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1" name="椭圆 30"/>
          <p:cNvSpPr/>
          <p:nvPr/>
        </p:nvSpPr>
        <p:spPr>
          <a:xfrm>
            <a:off x="4380658" y="3168714"/>
            <a:ext cx="398606" cy="39860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2" name="椭圆 31"/>
          <p:cNvSpPr/>
          <p:nvPr/>
        </p:nvSpPr>
        <p:spPr>
          <a:xfrm>
            <a:off x="4380658" y="3937972"/>
            <a:ext cx="398606" cy="39860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905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5" name="矩形 34"/>
          <p:cNvSpPr/>
          <p:nvPr/>
        </p:nvSpPr>
        <p:spPr>
          <a:xfrm>
            <a:off x="1066282" y="47067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团队合作能力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595054" y="2440684"/>
            <a:ext cx="17289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表达与沟通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843808" y="3183351"/>
            <a:ext cx="148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做事主动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932040" y="3859716"/>
            <a:ext cx="3753176" cy="953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在这替换你的说明文字内容在这替换你的说明文字内容</a:t>
            </a:r>
          </a:p>
          <a:p>
            <a:pPr>
              <a:lnSpc>
                <a:spcPct val="12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843808" y="3930466"/>
            <a:ext cx="148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宽容与合作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29" name="文本框 9"/>
          <p:cNvSpPr txBox="1"/>
          <p:nvPr/>
        </p:nvSpPr>
        <p:spPr>
          <a:xfrm>
            <a:off x="4429118" y="2428731"/>
            <a:ext cx="30168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A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33" name="文本框 9"/>
          <p:cNvSpPr txBox="1"/>
          <p:nvPr/>
        </p:nvSpPr>
        <p:spPr>
          <a:xfrm>
            <a:off x="4423507" y="3191480"/>
            <a:ext cx="31290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dirty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B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34" name="文本框 9"/>
          <p:cNvSpPr txBox="1"/>
          <p:nvPr/>
        </p:nvSpPr>
        <p:spPr>
          <a:xfrm>
            <a:off x="4423507" y="3952609"/>
            <a:ext cx="31290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C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875441" y="995462"/>
            <a:ext cx="2218144" cy="2218144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椭圆 36"/>
          <p:cNvSpPr/>
          <p:nvPr/>
        </p:nvSpPr>
        <p:spPr>
          <a:xfrm>
            <a:off x="1037537" y="1157558"/>
            <a:ext cx="1893952" cy="1893952"/>
          </a:xfrm>
          <a:prstGeom prst="ellipse">
            <a:avLst/>
          </a:prstGeom>
          <a:blipFill dpi="0" rotWithShape="1">
            <a:blip r:embed="rId3" cstate="print"/>
            <a:srcRect/>
            <a:tile tx="-1289050" ty="-190500" sx="100000" sy="100000" flip="none" algn="tl"/>
          </a:blip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xmlns="" val="0"/>
                    </a:ext>
                  </a:extLst>
                </a:blip>
                <a:srcRect/>
                <a:stretch>
                  <a:fillRect/>
                </a:stretch>
              </a:blipFill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732334" y="-373435"/>
            <a:ext cx="0" cy="538747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矩形 38"/>
          <p:cNvSpPr/>
          <p:nvPr/>
        </p:nvSpPr>
        <p:spPr>
          <a:xfrm>
            <a:off x="4932040" y="3051510"/>
            <a:ext cx="3753176" cy="953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在这替换你的说明文字内容在这替换你的说明文字内容</a:t>
            </a:r>
          </a:p>
          <a:p>
            <a:pPr>
              <a:lnSpc>
                <a:spcPct val="12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932040" y="2321201"/>
            <a:ext cx="3753176" cy="953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在这替换你的说明文字内容在这替换你的说明文字内容</a:t>
            </a:r>
          </a:p>
          <a:p>
            <a:pPr>
              <a:lnSpc>
                <a:spcPct val="12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074718113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5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25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25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750"/>
                            </p:stCondLst>
                            <p:childTnLst>
                              <p:par>
                                <p:cTn id="6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25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750"/>
                            </p:stCondLst>
                            <p:childTnLst>
                              <p:par>
                                <p:cTn id="7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25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19" grpId="0"/>
      <p:bldP spid="25" grpId="0"/>
      <p:bldP spid="26" grpId="0"/>
      <p:bldP spid="27" grpId="0"/>
      <p:bldP spid="29" grpId="0"/>
      <p:bldP spid="33" grpId="0"/>
      <p:bldP spid="34" grpId="0"/>
      <p:bldP spid="36" grpId="0" animBg="1"/>
      <p:bldP spid="37" grpId="0" animBg="1"/>
      <p:bldP spid="39" grpId="0"/>
      <p:bldP spid="40" grpId="0"/>
      <p:bldP spid="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 flipV="1">
            <a:off x="8532440" y="-92544"/>
            <a:ext cx="0" cy="2162644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565390" y="2067229"/>
            <a:ext cx="0" cy="154940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537029" y="2069460"/>
            <a:ext cx="7997372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39552" y="2070100"/>
            <a:ext cx="0" cy="318770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" name="组合 2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4" name="椭圆 3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>
                <a:solidFill>
                  <a:srgbClr val="00B0F0"/>
                </a:solidFill>
              </a:endParaRPr>
            </a:p>
          </p:txBody>
        </p:sp>
        <p:sp>
          <p:nvSpPr>
            <p:cNvPr id="5" name="弧形 4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5810378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rgbClr val="00B0F0"/>
                </a:solidFill>
              </a:endParaRPr>
            </a:p>
          </p:txBody>
        </p:sp>
        <p:sp>
          <p:nvSpPr>
            <p:cNvPr id="6" name="弧形 5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7558322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rgbClr val="00B0F0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225345" y="1677504"/>
              <a:ext cx="1430769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03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专业技能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827584" y="1203598"/>
            <a:ext cx="1731724" cy="1731724"/>
          </a:xfrm>
          <a:prstGeom prst="ellipse">
            <a:avLst/>
          </a:prstGeom>
          <a:blipFill dpi="0" rotWithShape="1">
            <a:blip r:embed="rId3" cstate="print"/>
            <a:srcRect/>
            <a:tile tx="-266700" ty="0" sx="80000" sy="80000" flip="none" algn="tl"/>
          </a:blipFill>
          <a:ln w="3175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3" name="椭圆 12"/>
          <p:cNvSpPr/>
          <p:nvPr/>
        </p:nvSpPr>
        <p:spPr>
          <a:xfrm>
            <a:off x="6511094" y="1203598"/>
            <a:ext cx="1731724" cy="1731724"/>
          </a:xfrm>
          <a:prstGeom prst="ellipse">
            <a:avLst/>
          </a:prstGeom>
          <a:blipFill dpi="0" rotWithShape="1">
            <a:blip r:embed="rId4" cstate="print"/>
            <a:srcRect/>
            <a:tile tx="-184150" ty="0" sx="100000" sy="100000" flip="none" algn="tl"/>
          </a:blipFill>
          <a:ln w="3175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4" name="椭圆 13"/>
          <p:cNvSpPr/>
          <p:nvPr/>
        </p:nvSpPr>
        <p:spPr>
          <a:xfrm>
            <a:off x="3037653" y="1614741"/>
            <a:ext cx="909438" cy="90943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5" name="椭圆 14"/>
          <p:cNvSpPr/>
          <p:nvPr/>
        </p:nvSpPr>
        <p:spPr>
          <a:xfrm>
            <a:off x="5196909" y="1614741"/>
            <a:ext cx="909438" cy="90943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6" name="椭圆 15"/>
          <p:cNvSpPr/>
          <p:nvPr/>
        </p:nvSpPr>
        <p:spPr>
          <a:xfrm>
            <a:off x="4242236" y="3259367"/>
            <a:ext cx="659528" cy="65952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8" name="矩形 27"/>
          <p:cNvSpPr/>
          <p:nvPr/>
        </p:nvSpPr>
        <p:spPr>
          <a:xfrm>
            <a:off x="5070043" y="1758577"/>
            <a:ext cx="11921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专业</a:t>
            </a:r>
            <a:endParaRPr lang="en-US" altLang="zh-CN" dirty="0" smtClean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  <a:p>
            <a:pPr algn="ctr"/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技能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896273" y="1758577"/>
            <a:ext cx="11921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专业</a:t>
            </a:r>
            <a:endParaRPr lang="en-US" altLang="zh-CN" dirty="0" smtClean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  <a:p>
            <a:pPr algn="ctr"/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技能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88396" y="3174585"/>
            <a:ext cx="3479548" cy="1274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这亮亮图文旗舰店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技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能内容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Freeform 692"/>
          <p:cNvSpPr>
            <a:spLocks noEditPoints="1"/>
          </p:cNvSpPr>
          <p:nvPr/>
        </p:nvSpPr>
        <p:spPr bwMode="auto">
          <a:xfrm>
            <a:off x="4394200" y="3454896"/>
            <a:ext cx="355600" cy="329096"/>
          </a:xfrm>
          <a:custGeom>
            <a:avLst/>
            <a:gdLst>
              <a:gd name="T0" fmla="*/ 9 w 68"/>
              <a:gd name="T1" fmla="*/ 0 h 63"/>
              <a:gd name="T2" fmla="*/ 47 w 68"/>
              <a:gd name="T3" fmla="*/ 0 h 63"/>
              <a:gd name="T4" fmla="*/ 53 w 68"/>
              <a:gd name="T5" fmla="*/ 3 h 63"/>
              <a:gd name="T6" fmla="*/ 55 w 68"/>
              <a:gd name="T7" fmla="*/ 8 h 63"/>
              <a:gd name="T8" fmla="*/ 55 w 68"/>
              <a:gd name="T9" fmla="*/ 32 h 63"/>
              <a:gd name="T10" fmla="*/ 53 w 68"/>
              <a:gd name="T11" fmla="*/ 38 h 63"/>
              <a:gd name="T12" fmla="*/ 47 w 68"/>
              <a:gd name="T13" fmla="*/ 40 h 63"/>
              <a:gd name="T14" fmla="*/ 44 w 68"/>
              <a:gd name="T15" fmla="*/ 40 h 63"/>
              <a:gd name="T16" fmla="*/ 43 w 68"/>
              <a:gd name="T17" fmla="*/ 48 h 63"/>
              <a:gd name="T18" fmla="*/ 43 w 68"/>
              <a:gd name="T19" fmla="*/ 55 h 63"/>
              <a:gd name="T20" fmla="*/ 39 w 68"/>
              <a:gd name="T21" fmla="*/ 50 h 63"/>
              <a:gd name="T22" fmla="*/ 32 w 68"/>
              <a:gd name="T23" fmla="*/ 40 h 63"/>
              <a:gd name="T24" fmla="*/ 9 w 68"/>
              <a:gd name="T25" fmla="*/ 40 h 63"/>
              <a:gd name="T26" fmla="*/ 3 w 68"/>
              <a:gd name="T27" fmla="*/ 38 h 63"/>
              <a:gd name="T28" fmla="*/ 0 w 68"/>
              <a:gd name="T29" fmla="*/ 32 h 63"/>
              <a:gd name="T30" fmla="*/ 0 w 68"/>
              <a:gd name="T31" fmla="*/ 8 h 63"/>
              <a:gd name="T32" fmla="*/ 3 w 68"/>
              <a:gd name="T33" fmla="*/ 3 h 63"/>
              <a:gd name="T34" fmla="*/ 9 w 68"/>
              <a:gd name="T35" fmla="*/ 0 h 63"/>
              <a:gd name="T36" fmla="*/ 60 w 68"/>
              <a:gd name="T37" fmla="*/ 13 h 63"/>
              <a:gd name="T38" fmla="*/ 60 w 68"/>
              <a:gd name="T39" fmla="*/ 32 h 63"/>
              <a:gd name="T40" fmla="*/ 56 w 68"/>
              <a:gd name="T41" fmla="*/ 41 h 63"/>
              <a:gd name="T42" fmla="*/ 49 w 68"/>
              <a:gd name="T43" fmla="*/ 45 h 63"/>
              <a:gd name="T44" fmla="*/ 48 w 68"/>
              <a:gd name="T45" fmla="*/ 52 h 63"/>
              <a:gd name="T46" fmla="*/ 62 w 68"/>
              <a:gd name="T47" fmla="*/ 52 h 63"/>
              <a:gd name="T48" fmla="*/ 68 w 68"/>
              <a:gd name="T49" fmla="*/ 45 h 63"/>
              <a:gd name="T50" fmla="*/ 68 w 68"/>
              <a:gd name="T51" fmla="*/ 19 h 63"/>
              <a:gd name="T52" fmla="*/ 62 w 68"/>
              <a:gd name="T53" fmla="*/ 13 h 63"/>
              <a:gd name="T54" fmla="*/ 60 w 68"/>
              <a:gd name="T55" fmla="*/ 13 h 63"/>
              <a:gd name="T56" fmla="*/ 34 w 68"/>
              <a:gd name="T57" fmla="*/ 52 h 63"/>
              <a:gd name="T58" fmla="*/ 30 w 68"/>
              <a:gd name="T59" fmla="*/ 45 h 63"/>
              <a:gd name="T60" fmla="*/ 13 w 68"/>
              <a:gd name="T61" fmla="*/ 45 h 63"/>
              <a:gd name="T62" fmla="*/ 13 w 68"/>
              <a:gd name="T63" fmla="*/ 45 h 63"/>
              <a:gd name="T64" fmla="*/ 20 w 68"/>
              <a:gd name="T65" fmla="*/ 52 h 63"/>
              <a:gd name="T66" fmla="*/ 21 w 68"/>
              <a:gd name="T67" fmla="*/ 52 h 63"/>
              <a:gd name="T68" fmla="*/ 21 w 68"/>
              <a:gd name="T69" fmla="*/ 63 h 63"/>
              <a:gd name="T70" fmla="*/ 28 w 68"/>
              <a:gd name="T71" fmla="*/ 52 h 63"/>
              <a:gd name="T72" fmla="*/ 34 w 68"/>
              <a:gd name="T73" fmla="*/ 52 h 63"/>
              <a:gd name="T74" fmla="*/ 47 w 68"/>
              <a:gd name="T75" fmla="*/ 5 h 63"/>
              <a:gd name="T76" fmla="*/ 9 w 68"/>
              <a:gd name="T77" fmla="*/ 5 h 63"/>
              <a:gd name="T78" fmla="*/ 6 w 68"/>
              <a:gd name="T79" fmla="*/ 6 h 63"/>
              <a:gd name="T80" fmla="*/ 5 w 68"/>
              <a:gd name="T81" fmla="*/ 8 h 63"/>
              <a:gd name="T82" fmla="*/ 5 w 68"/>
              <a:gd name="T83" fmla="*/ 32 h 63"/>
              <a:gd name="T84" fmla="*/ 6 w 68"/>
              <a:gd name="T85" fmla="*/ 34 h 63"/>
              <a:gd name="T86" fmla="*/ 9 w 68"/>
              <a:gd name="T87" fmla="*/ 35 h 63"/>
              <a:gd name="T88" fmla="*/ 33 w 68"/>
              <a:gd name="T89" fmla="*/ 35 h 63"/>
              <a:gd name="T90" fmla="*/ 34 w 68"/>
              <a:gd name="T91" fmla="*/ 35 h 63"/>
              <a:gd name="T92" fmla="*/ 35 w 68"/>
              <a:gd name="T93" fmla="*/ 36 h 63"/>
              <a:gd name="T94" fmla="*/ 39 w 68"/>
              <a:gd name="T95" fmla="*/ 42 h 63"/>
              <a:gd name="T96" fmla="*/ 40 w 68"/>
              <a:gd name="T97" fmla="*/ 37 h 63"/>
              <a:gd name="T98" fmla="*/ 40 w 68"/>
              <a:gd name="T99" fmla="*/ 35 h 63"/>
              <a:gd name="T100" fmla="*/ 42 w 68"/>
              <a:gd name="T101" fmla="*/ 35 h 63"/>
              <a:gd name="T102" fmla="*/ 47 w 68"/>
              <a:gd name="T103" fmla="*/ 35 h 63"/>
              <a:gd name="T104" fmla="*/ 49 w 68"/>
              <a:gd name="T105" fmla="*/ 34 h 63"/>
              <a:gd name="T106" fmla="*/ 50 w 68"/>
              <a:gd name="T107" fmla="*/ 32 h 63"/>
              <a:gd name="T108" fmla="*/ 50 w 68"/>
              <a:gd name="T109" fmla="*/ 8 h 63"/>
              <a:gd name="T110" fmla="*/ 49 w 68"/>
              <a:gd name="T111" fmla="*/ 6 h 63"/>
              <a:gd name="T112" fmla="*/ 47 w 68"/>
              <a:gd name="T113" fmla="*/ 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68" h="63">
                <a:moveTo>
                  <a:pt x="9" y="0"/>
                </a:moveTo>
                <a:cubicBezTo>
                  <a:pt x="47" y="0"/>
                  <a:pt x="47" y="0"/>
                  <a:pt x="47" y="0"/>
                </a:cubicBezTo>
                <a:cubicBezTo>
                  <a:pt x="49" y="0"/>
                  <a:pt x="51" y="1"/>
                  <a:pt x="53" y="3"/>
                </a:cubicBezTo>
                <a:cubicBezTo>
                  <a:pt x="54" y="4"/>
                  <a:pt x="55" y="6"/>
                  <a:pt x="55" y="8"/>
                </a:cubicBezTo>
                <a:cubicBezTo>
                  <a:pt x="55" y="32"/>
                  <a:pt x="55" y="32"/>
                  <a:pt x="55" y="32"/>
                </a:cubicBezTo>
                <a:cubicBezTo>
                  <a:pt x="55" y="34"/>
                  <a:pt x="54" y="36"/>
                  <a:pt x="53" y="38"/>
                </a:cubicBezTo>
                <a:cubicBezTo>
                  <a:pt x="51" y="39"/>
                  <a:pt x="49" y="40"/>
                  <a:pt x="47" y="40"/>
                </a:cubicBezTo>
                <a:cubicBezTo>
                  <a:pt x="44" y="40"/>
                  <a:pt x="44" y="40"/>
                  <a:pt x="44" y="40"/>
                </a:cubicBezTo>
                <a:cubicBezTo>
                  <a:pt x="43" y="48"/>
                  <a:pt x="43" y="48"/>
                  <a:pt x="43" y="48"/>
                </a:cubicBezTo>
                <a:cubicBezTo>
                  <a:pt x="43" y="55"/>
                  <a:pt x="43" y="55"/>
                  <a:pt x="43" y="55"/>
                </a:cubicBezTo>
                <a:cubicBezTo>
                  <a:pt x="39" y="50"/>
                  <a:pt x="39" y="50"/>
                  <a:pt x="39" y="50"/>
                </a:cubicBezTo>
                <a:cubicBezTo>
                  <a:pt x="32" y="40"/>
                  <a:pt x="32" y="40"/>
                  <a:pt x="32" y="40"/>
                </a:cubicBezTo>
                <a:cubicBezTo>
                  <a:pt x="9" y="40"/>
                  <a:pt x="9" y="40"/>
                  <a:pt x="9" y="40"/>
                </a:cubicBezTo>
                <a:cubicBezTo>
                  <a:pt x="6" y="40"/>
                  <a:pt x="4" y="39"/>
                  <a:pt x="3" y="38"/>
                </a:cubicBezTo>
                <a:cubicBezTo>
                  <a:pt x="1" y="36"/>
                  <a:pt x="0" y="34"/>
                  <a:pt x="0" y="32"/>
                </a:cubicBezTo>
                <a:cubicBezTo>
                  <a:pt x="0" y="8"/>
                  <a:pt x="0" y="8"/>
                  <a:pt x="0" y="8"/>
                </a:cubicBezTo>
                <a:cubicBezTo>
                  <a:pt x="0" y="6"/>
                  <a:pt x="1" y="4"/>
                  <a:pt x="3" y="3"/>
                </a:cubicBezTo>
                <a:cubicBezTo>
                  <a:pt x="4" y="1"/>
                  <a:pt x="6" y="0"/>
                  <a:pt x="9" y="0"/>
                </a:cubicBezTo>
                <a:close/>
                <a:moveTo>
                  <a:pt x="60" y="13"/>
                </a:moveTo>
                <a:cubicBezTo>
                  <a:pt x="60" y="32"/>
                  <a:pt x="60" y="32"/>
                  <a:pt x="60" y="32"/>
                </a:cubicBezTo>
                <a:cubicBezTo>
                  <a:pt x="60" y="35"/>
                  <a:pt x="59" y="39"/>
                  <a:pt x="56" y="41"/>
                </a:cubicBezTo>
                <a:cubicBezTo>
                  <a:pt x="54" y="43"/>
                  <a:pt x="51" y="44"/>
                  <a:pt x="49" y="45"/>
                </a:cubicBezTo>
                <a:cubicBezTo>
                  <a:pt x="48" y="52"/>
                  <a:pt x="48" y="52"/>
                  <a:pt x="48" y="52"/>
                </a:cubicBezTo>
                <a:cubicBezTo>
                  <a:pt x="62" y="52"/>
                  <a:pt x="62" y="52"/>
                  <a:pt x="62" y="52"/>
                </a:cubicBezTo>
                <a:cubicBezTo>
                  <a:pt x="65" y="52"/>
                  <a:pt x="68" y="49"/>
                  <a:pt x="68" y="45"/>
                </a:cubicBezTo>
                <a:cubicBezTo>
                  <a:pt x="68" y="19"/>
                  <a:pt x="68" y="19"/>
                  <a:pt x="68" y="19"/>
                </a:cubicBezTo>
                <a:cubicBezTo>
                  <a:pt x="68" y="16"/>
                  <a:pt x="65" y="13"/>
                  <a:pt x="62" y="13"/>
                </a:cubicBezTo>
                <a:cubicBezTo>
                  <a:pt x="60" y="13"/>
                  <a:pt x="60" y="13"/>
                  <a:pt x="60" y="13"/>
                </a:cubicBezTo>
                <a:close/>
                <a:moveTo>
                  <a:pt x="34" y="52"/>
                </a:moveTo>
                <a:cubicBezTo>
                  <a:pt x="30" y="45"/>
                  <a:pt x="30" y="45"/>
                  <a:pt x="30" y="45"/>
                </a:cubicBezTo>
                <a:cubicBezTo>
                  <a:pt x="13" y="45"/>
                  <a:pt x="13" y="45"/>
                  <a:pt x="13" y="45"/>
                </a:cubicBezTo>
                <a:cubicBezTo>
                  <a:pt x="13" y="45"/>
                  <a:pt x="13" y="45"/>
                  <a:pt x="13" y="45"/>
                </a:cubicBezTo>
                <a:cubicBezTo>
                  <a:pt x="13" y="49"/>
                  <a:pt x="16" y="52"/>
                  <a:pt x="20" y="52"/>
                </a:cubicBezTo>
                <a:cubicBezTo>
                  <a:pt x="21" y="52"/>
                  <a:pt x="21" y="52"/>
                  <a:pt x="21" y="52"/>
                </a:cubicBezTo>
                <a:cubicBezTo>
                  <a:pt x="21" y="63"/>
                  <a:pt x="21" y="63"/>
                  <a:pt x="21" y="63"/>
                </a:cubicBezTo>
                <a:cubicBezTo>
                  <a:pt x="28" y="52"/>
                  <a:pt x="28" y="52"/>
                  <a:pt x="28" y="52"/>
                </a:cubicBezTo>
                <a:cubicBezTo>
                  <a:pt x="34" y="52"/>
                  <a:pt x="34" y="52"/>
                  <a:pt x="34" y="52"/>
                </a:cubicBezTo>
                <a:close/>
                <a:moveTo>
                  <a:pt x="47" y="5"/>
                </a:moveTo>
                <a:cubicBezTo>
                  <a:pt x="9" y="5"/>
                  <a:pt x="9" y="5"/>
                  <a:pt x="9" y="5"/>
                </a:cubicBezTo>
                <a:cubicBezTo>
                  <a:pt x="8" y="5"/>
                  <a:pt x="7" y="5"/>
                  <a:pt x="6" y="6"/>
                </a:cubicBezTo>
                <a:cubicBezTo>
                  <a:pt x="6" y="7"/>
                  <a:pt x="5" y="7"/>
                  <a:pt x="5" y="8"/>
                </a:cubicBezTo>
                <a:cubicBezTo>
                  <a:pt x="5" y="32"/>
                  <a:pt x="5" y="32"/>
                  <a:pt x="5" y="32"/>
                </a:cubicBezTo>
                <a:cubicBezTo>
                  <a:pt x="5" y="33"/>
                  <a:pt x="6" y="34"/>
                  <a:pt x="6" y="34"/>
                </a:cubicBezTo>
                <a:cubicBezTo>
                  <a:pt x="7" y="35"/>
                  <a:pt x="8" y="35"/>
                  <a:pt x="9" y="35"/>
                </a:cubicBezTo>
                <a:cubicBezTo>
                  <a:pt x="33" y="35"/>
                  <a:pt x="33" y="35"/>
                  <a:pt x="33" y="35"/>
                </a:cubicBezTo>
                <a:cubicBezTo>
                  <a:pt x="34" y="35"/>
                  <a:pt x="34" y="35"/>
                  <a:pt x="34" y="35"/>
                </a:cubicBezTo>
                <a:cubicBezTo>
                  <a:pt x="35" y="36"/>
                  <a:pt x="35" y="36"/>
                  <a:pt x="35" y="36"/>
                </a:cubicBezTo>
                <a:cubicBezTo>
                  <a:pt x="39" y="42"/>
                  <a:pt x="39" y="42"/>
                  <a:pt x="39" y="42"/>
                </a:cubicBezTo>
                <a:cubicBezTo>
                  <a:pt x="40" y="37"/>
                  <a:pt x="40" y="37"/>
                  <a:pt x="40" y="37"/>
                </a:cubicBezTo>
                <a:cubicBezTo>
                  <a:pt x="40" y="35"/>
                  <a:pt x="40" y="35"/>
                  <a:pt x="40" y="35"/>
                </a:cubicBezTo>
                <a:cubicBezTo>
                  <a:pt x="42" y="35"/>
                  <a:pt x="42" y="35"/>
                  <a:pt x="42" y="35"/>
                </a:cubicBezTo>
                <a:cubicBezTo>
                  <a:pt x="47" y="35"/>
                  <a:pt x="47" y="35"/>
                  <a:pt x="47" y="35"/>
                </a:cubicBezTo>
                <a:cubicBezTo>
                  <a:pt x="48" y="35"/>
                  <a:pt x="49" y="35"/>
                  <a:pt x="49" y="34"/>
                </a:cubicBezTo>
                <a:cubicBezTo>
                  <a:pt x="50" y="34"/>
                  <a:pt x="50" y="33"/>
                  <a:pt x="50" y="32"/>
                </a:cubicBezTo>
                <a:cubicBezTo>
                  <a:pt x="50" y="8"/>
                  <a:pt x="50" y="8"/>
                  <a:pt x="50" y="8"/>
                </a:cubicBezTo>
                <a:cubicBezTo>
                  <a:pt x="50" y="7"/>
                  <a:pt x="50" y="7"/>
                  <a:pt x="49" y="6"/>
                </a:cubicBezTo>
                <a:cubicBezTo>
                  <a:pt x="49" y="5"/>
                  <a:pt x="48" y="5"/>
                  <a:pt x="47" y="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196909" y="3174585"/>
            <a:ext cx="347954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在这里填写你的专业技能内容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在这里填写你的专业技能内容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在这里填写你的专业技能内容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在这里填写你的专业技能内容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3556835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28" grpId="0"/>
      <p:bldP spid="29" grpId="0"/>
      <p:bldP spid="30" grpId="0"/>
      <p:bldP spid="26" grpId="0" animBg="1"/>
      <p:bldP spid="22" grpId="0"/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直接连接符 37"/>
          <p:cNvCxnSpPr/>
          <p:nvPr/>
        </p:nvCxnSpPr>
        <p:spPr>
          <a:xfrm flipH="1">
            <a:off x="725715" y="2040431"/>
            <a:ext cx="1088571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直接连接符 38"/>
          <p:cNvCxnSpPr/>
          <p:nvPr/>
        </p:nvCxnSpPr>
        <p:spPr>
          <a:xfrm flipH="1">
            <a:off x="7380514" y="2040431"/>
            <a:ext cx="1088571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" name="直接连接符 39"/>
          <p:cNvCxnSpPr/>
          <p:nvPr/>
        </p:nvCxnSpPr>
        <p:spPr>
          <a:xfrm flipV="1">
            <a:off x="8474382" y="2041056"/>
            <a:ext cx="0" cy="3198601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732334" y="901361"/>
            <a:ext cx="0" cy="114515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" name="椭圆 6"/>
          <p:cNvSpPr/>
          <p:nvPr/>
        </p:nvSpPr>
        <p:spPr>
          <a:xfrm>
            <a:off x="2130796" y="1416543"/>
            <a:ext cx="1205501" cy="120550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9" name="椭圆 8"/>
          <p:cNvSpPr/>
          <p:nvPr/>
        </p:nvSpPr>
        <p:spPr>
          <a:xfrm>
            <a:off x="3953989" y="1416543"/>
            <a:ext cx="1205501" cy="120550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1" name="椭圆 10"/>
          <p:cNvSpPr/>
          <p:nvPr/>
        </p:nvSpPr>
        <p:spPr>
          <a:xfrm>
            <a:off x="5777182" y="1416543"/>
            <a:ext cx="1205501" cy="1205500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" name="椭圆 3"/>
          <p:cNvSpPr/>
          <p:nvPr/>
        </p:nvSpPr>
        <p:spPr>
          <a:xfrm>
            <a:off x="1219200" y="1416543"/>
            <a:ext cx="1205501" cy="12055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8" name="椭圆 7"/>
          <p:cNvSpPr/>
          <p:nvPr/>
        </p:nvSpPr>
        <p:spPr>
          <a:xfrm>
            <a:off x="3042393" y="1416543"/>
            <a:ext cx="1205501" cy="12055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0" name="椭圆 9"/>
          <p:cNvSpPr/>
          <p:nvPr/>
        </p:nvSpPr>
        <p:spPr>
          <a:xfrm>
            <a:off x="4865585" y="1416543"/>
            <a:ext cx="1205501" cy="12055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01AF50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719299" y="1416543"/>
            <a:ext cx="1205501" cy="12055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01AF50"/>
              </a:solidFill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32" name="椭圆 31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33" name="弧形 32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5810378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34" name="弧形 33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7558322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35" name="矩形 34"/>
            <p:cNvSpPr/>
            <p:nvPr/>
          </p:nvSpPr>
          <p:spPr>
            <a:xfrm>
              <a:off x="1225345" y="1677504"/>
              <a:ext cx="1430766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03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cxnSp>
        <p:nvCxnSpPr>
          <p:cNvPr id="36" name="直接连接符 35"/>
          <p:cNvCxnSpPr/>
          <p:nvPr/>
        </p:nvCxnSpPr>
        <p:spPr>
          <a:xfrm>
            <a:off x="732334" y="-190500"/>
            <a:ext cx="0" cy="35627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直接连接符 42"/>
          <p:cNvCxnSpPr/>
          <p:nvPr/>
        </p:nvCxnSpPr>
        <p:spPr>
          <a:xfrm flipV="1">
            <a:off x="3203848" y="3135086"/>
            <a:ext cx="0" cy="132080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6" name="矩形 45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协调技能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8" name="直接连接符 47"/>
          <p:cNvCxnSpPr/>
          <p:nvPr/>
        </p:nvCxnSpPr>
        <p:spPr>
          <a:xfrm flipV="1">
            <a:off x="5724128" y="3135086"/>
            <a:ext cx="0" cy="132080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矩形 26"/>
          <p:cNvSpPr/>
          <p:nvPr/>
        </p:nvSpPr>
        <p:spPr>
          <a:xfrm>
            <a:off x="3779912" y="3306121"/>
            <a:ext cx="1415772" cy="97872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协调技能</a:t>
            </a:r>
            <a:endParaRPr lang="en-US" altLang="zh-CN" sz="2400" b="1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文字说明</a:t>
            </a:r>
            <a:endParaRPr lang="zh-CN" altLang="en-US" sz="2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347869" y="1665350"/>
            <a:ext cx="919402" cy="70788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添加</a:t>
            </a:r>
            <a:endParaRPr lang="en-US" altLang="zh-CN" sz="2000" dirty="0" smtClean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  <a:p>
            <a:pPr algn="ctr"/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标题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185442" y="1665350"/>
            <a:ext cx="919402" cy="70788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添加</a:t>
            </a:r>
            <a:endParaRPr lang="en-US" altLang="zh-CN" sz="2000" dirty="0" smtClean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  <a:p>
            <a:pPr algn="ctr"/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标题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008634" y="1665350"/>
            <a:ext cx="919402" cy="70788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添加</a:t>
            </a:r>
            <a:endParaRPr lang="en-US" altLang="zh-CN" sz="2000" dirty="0" smtClean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  <a:p>
            <a:pPr algn="ctr"/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标题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862348" y="1665350"/>
            <a:ext cx="919402" cy="70788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添加</a:t>
            </a:r>
            <a:endParaRPr lang="en-US" altLang="zh-CN" sz="2000" dirty="0" smtClean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  <a:p>
            <a:pPr algn="ctr"/>
            <a:r>
              <a:rPr lang="zh-CN" alt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标题</a:t>
            </a:r>
            <a:endParaRPr lang="zh-CN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44" name="Freeform 551"/>
          <p:cNvSpPr>
            <a:spLocks/>
          </p:cNvSpPr>
          <p:nvPr/>
        </p:nvSpPr>
        <p:spPr bwMode="auto">
          <a:xfrm>
            <a:off x="2572749" y="1878981"/>
            <a:ext cx="359700" cy="272344"/>
          </a:xfrm>
          <a:custGeom>
            <a:avLst/>
            <a:gdLst>
              <a:gd name="T0" fmla="*/ 7 w 140"/>
              <a:gd name="T1" fmla="*/ 99 h 106"/>
              <a:gd name="T2" fmla="*/ 14 w 140"/>
              <a:gd name="T3" fmla="*/ 99 h 106"/>
              <a:gd name="T4" fmla="*/ 14 w 140"/>
              <a:gd name="T5" fmla="*/ 59 h 106"/>
              <a:gd name="T6" fmla="*/ 21 w 140"/>
              <a:gd name="T7" fmla="*/ 57 h 106"/>
              <a:gd name="T8" fmla="*/ 21 w 140"/>
              <a:gd name="T9" fmla="*/ 99 h 106"/>
              <a:gd name="T10" fmla="*/ 26 w 140"/>
              <a:gd name="T11" fmla="*/ 99 h 106"/>
              <a:gd name="T12" fmla="*/ 26 w 140"/>
              <a:gd name="T13" fmla="*/ 54 h 106"/>
              <a:gd name="T14" fmla="*/ 33 w 140"/>
              <a:gd name="T15" fmla="*/ 52 h 106"/>
              <a:gd name="T16" fmla="*/ 33 w 140"/>
              <a:gd name="T17" fmla="*/ 99 h 106"/>
              <a:gd name="T18" fmla="*/ 40 w 140"/>
              <a:gd name="T19" fmla="*/ 99 h 106"/>
              <a:gd name="T20" fmla="*/ 40 w 140"/>
              <a:gd name="T21" fmla="*/ 49 h 106"/>
              <a:gd name="T22" fmla="*/ 40 w 140"/>
              <a:gd name="T23" fmla="*/ 49 h 106"/>
              <a:gd name="T24" fmla="*/ 47 w 140"/>
              <a:gd name="T25" fmla="*/ 57 h 106"/>
              <a:gd name="T26" fmla="*/ 47 w 140"/>
              <a:gd name="T27" fmla="*/ 99 h 106"/>
              <a:gd name="T28" fmla="*/ 52 w 140"/>
              <a:gd name="T29" fmla="*/ 99 h 106"/>
              <a:gd name="T30" fmla="*/ 52 w 140"/>
              <a:gd name="T31" fmla="*/ 61 h 106"/>
              <a:gd name="T32" fmla="*/ 59 w 140"/>
              <a:gd name="T33" fmla="*/ 59 h 106"/>
              <a:gd name="T34" fmla="*/ 59 w 140"/>
              <a:gd name="T35" fmla="*/ 99 h 106"/>
              <a:gd name="T36" fmla="*/ 64 w 140"/>
              <a:gd name="T37" fmla="*/ 99 h 106"/>
              <a:gd name="T38" fmla="*/ 64 w 140"/>
              <a:gd name="T39" fmla="*/ 57 h 106"/>
              <a:gd name="T40" fmla="*/ 71 w 140"/>
              <a:gd name="T41" fmla="*/ 52 h 106"/>
              <a:gd name="T42" fmla="*/ 71 w 140"/>
              <a:gd name="T43" fmla="*/ 99 h 106"/>
              <a:gd name="T44" fmla="*/ 76 w 140"/>
              <a:gd name="T45" fmla="*/ 99 h 106"/>
              <a:gd name="T46" fmla="*/ 76 w 140"/>
              <a:gd name="T47" fmla="*/ 49 h 106"/>
              <a:gd name="T48" fmla="*/ 83 w 140"/>
              <a:gd name="T49" fmla="*/ 45 h 106"/>
              <a:gd name="T50" fmla="*/ 83 w 140"/>
              <a:gd name="T51" fmla="*/ 99 h 106"/>
              <a:gd name="T52" fmla="*/ 90 w 140"/>
              <a:gd name="T53" fmla="*/ 99 h 106"/>
              <a:gd name="T54" fmla="*/ 90 w 140"/>
              <a:gd name="T55" fmla="*/ 42 h 106"/>
              <a:gd name="T56" fmla="*/ 97 w 140"/>
              <a:gd name="T57" fmla="*/ 40 h 106"/>
              <a:gd name="T58" fmla="*/ 97 w 140"/>
              <a:gd name="T59" fmla="*/ 99 h 106"/>
              <a:gd name="T60" fmla="*/ 102 w 140"/>
              <a:gd name="T61" fmla="*/ 99 h 106"/>
              <a:gd name="T62" fmla="*/ 102 w 140"/>
              <a:gd name="T63" fmla="*/ 38 h 106"/>
              <a:gd name="T64" fmla="*/ 109 w 140"/>
              <a:gd name="T65" fmla="*/ 33 h 106"/>
              <a:gd name="T66" fmla="*/ 109 w 140"/>
              <a:gd name="T67" fmla="*/ 99 h 106"/>
              <a:gd name="T68" fmla="*/ 135 w 140"/>
              <a:gd name="T69" fmla="*/ 99 h 106"/>
              <a:gd name="T70" fmla="*/ 135 w 140"/>
              <a:gd name="T71" fmla="*/ 106 h 106"/>
              <a:gd name="T72" fmla="*/ 7 w 140"/>
              <a:gd name="T73" fmla="*/ 106 h 106"/>
              <a:gd name="T74" fmla="*/ 0 w 140"/>
              <a:gd name="T75" fmla="*/ 106 h 106"/>
              <a:gd name="T76" fmla="*/ 0 w 140"/>
              <a:gd name="T77" fmla="*/ 99 h 106"/>
              <a:gd name="T78" fmla="*/ 0 w 140"/>
              <a:gd name="T79" fmla="*/ 2 h 106"/>
              <a:gd name="T80" fmla="*/ 7 w 140"/>
              <a:gd name="T81" fmla="*/ 2 h 106"/>
              <a:gd name="T82" fmla="*/ 7 w 140"/>
              <a:gd name="T83" fmla="*/ 40 h 106"/>
              <a:gd name="T84" fmla="*/ 43 w 140"/>
              <a:gd name="T85" fmla="*/ 26 h 106"/>
              <a:gd name="T86" fmla="*/ 45 w 140"/>
              <a:gd name="T87" fmla="*/ 23 h 106"/>
              <a:gd name="T88" fmla="*/ 50 w 140"/>
              <a:gd name="T89" fmla="*/ 28 h 106"/>
              <a:gd name="T90" fmla="*/ 54 w 140"/>
              <a:gd name="T91" fmla="*/ 38 h 106"/>
              <a:gd name="T92" fmla="*/ 109 w 140"/>
              <a:gd name="T93" fmla="*/ 12 h 106"/>
              <a:gd name="T94" fmla="*/ 102 w 140"/>
              <a:gd name="T95" fmla="*/ 0 h 106"/>
              <a:gd name="T96" fmla="*/ 121 w 140"/>
              <a:gd name="T97" fmla="*/ 0 h 106"/>
              <a:gd name="T98" fmla="*/ 140 w 140"/>
              <a:gd name="T99" fmla="*/ 2 h 106"/>
              <a:gd name="T100" fmla="*/ 130 w 140"/>
              <a:gd name="T101" fmla="*/ 16 h 106"/>
              <a:gd name="T102" fmla="*/ 121 w 140"/>
              <a:gd name="T103" fmla="*/ 33 h 106"/>
              <a:gd name="T104" fmla="*/ 113 w 140"/>
              <a:gd name="T105" fmla="*/ 21 h 106"/>
              <a:gd name="T106" fmla="*/ 57 w 140"/>
              <a:gd name="T107" fmla="*/ 49 h 106"/>
              <a:gd name="T108" fmla="*/ 52 w 140"/>
              <a:gd name="T109" fmla="*/ 52 h 106"/>
              <a:gd name="T110" fmla="*/ 47 w 140"/>
              <a:gd name="T111" fmla="*/ 47 h 106"/>
              <a:gd name="T112" fmla="*/ 43 w 140"/>
              <a:gd name="T113" fmla="*/ 38 h 106"/>
              <a:gd name="T114" fmla="*/ 7 w 140"/>
              <a:gd name="T115" fmla="*/ 54 h 106"/>
              <a:gd name="T116" fmla="*/ 7 w 140"/>
              <a:gd name="T117" fmla="*/ 99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0" h="106">
                <a:moveTo>
                  <a:pt x="7" y="99"/>
                </a:moveTo>
                <a:lnTo>
                  <a:pt x="14" y="99"/>
                </a:lnTo>
                <a:lnTo>
                  <a:pt x="14" y="59"/>
                </a:lnTo>
                <a:lnTo>
                  <a:pt x="21" y="57"/>
                </a:lnTo>
                <a:lnTo>
                  <a:pt x="21" y="99"/>
                </a:lnTo>
                <a:lnTo>
                  <a:pt x="26" y="99"/>
                </a:lnTo>
                <a:lnTo>
                  <a:pt x="26" y="54"/>
                </a:lnTo>
                <a:lnTo>
                  <a:pt x="33" y="52"/>
                </a:lnTo>
                <a:lnTo>
                  <a:pt x="33" y="99"/>
                </a:lnTo>
                <a:lnTo>
                  <a:pt x="40" y="99"/>
                </a:lnTo>
                <a:lnTo>
                  <a:pt x="40" y="49"/>
                </a:lnTo>
                <a:lnTo>
                  <a:pt x="40" y="49"/>
                </a:lnTo>
                <a:lnTo>
                  <a:pt x="47" y="57"/>
                </a:lnTo>
                <a:lnTo>
                  <a:pt x="47" y="99"/>
                </a:lnTo>
                <a:lnTo>
                  <a:pt x="52" y="99"/>
                </a:lnTo>
                <a:lnTo>
                  <a:pt x="52" y="61"/>
                </a:lnTo>
                <a:lnTo>
                  <a:pt x="59" y="59"/>
                </a:lnTo>
                <a:lnTo>
                  <a:pt x="59" y="99"/>
                </a:lnTo>
                <a:lnTo>
                  <a:pt x="64" y="99"/>
                </a:lnTo>
                <a:lnTo>
                  <a:pt x="64" y="57"/>
                </a:lnTo>
                <a:lnTo>
                  <a:pt x="71" y="52"/>
                </a:lnTo>
                <a:lnTo>
                  <a:pt x="71" y="99"/>
                </a:lnTo>
                <a:lnTo>
                  <a:pt x="76" y="99"/>
                </a:lnTo>
                <a:lnTo>
                  <a:pt x="76" y="49"/>
                </a:lnTo>
                <a:lnTo>
                  <a:pt x="83" y="45"/>
                </a:lnTo>
                <a:lnTo>
                  <a:pt x="83" y="99"/>
                </a:lnTo>
                <a:lnTo>
                  <a:pt x="90" y="99"/>
                </a:lnTo>
                <a:lnTo>
                  <a:pt x="90" y="42"/>
                </a:lnTo>
                <a:lnTo>
                  <a:pt x="97" y="40"/>
                </a:lnTo>
                <a:lnTo>
                  <a:pt x="97" y="99"/>
                </a:lnTo>
                <a:lnTo>
                  <a:pt x="102" y="99"/>
                </a:lnTo>
                <a:lnTo>
                  <a:pt x="102" y="38"/>
                </a:lnTo>
                <a:lnTo>
                  <a:pt x="109" y="33"/>
                </a:lnTo>
                <a:lnTo>
                  <a:pt x="109" y="99"/>
                </a:lnTo>
                <a:lnTo>
                  <a:pt x="135" y="99"/>
                </a:lnTo>
                <a:lnTo>
                  <a:pt x="135" y="106"/>
                </a:lnTo>
                <a:lnTo>
                  <a:pt x="7" y="106"/>
                </a:lnTo>
                <a:lnTo>
                  <a:pt x="0" y="106"/>
                </a:lnTo>
                <a:lnTo>
                  <a:pt x="0" y="99"/>
                </a:lnTo>
                <a:lnTo>
                  <a:pt x="0" y="2"/>
                </a:lnTo>
                <a:lnTo>
                  <a:pt x="7" y="2"/>
                </a:lnTo>
                <a:lnTo>
                  <a:pt x="7" y="40"/>
                </a:lnTo>
                <a:lnTo>
                  <a:pt x="43" y="26"/>
                </a:lnTo>
                <a:lnTo>
                  <a:pt x="45" y="23"/>
                </a:lnTo>
                <a:lnTo>
                  <a:pt x="50" y="28"/>
                </a:lnTo>
                <a:lnTo>
                  <a:pt x="54" y="38"/>
                </a:lnTo>
                <a:lnTo>
                  <a:pt x="109" y="12"/>
                </a:lnTo>
                <a:lnTo>
                  <a:pt x="102" y="0"/>
                </a:lnTo>
                <a:lnTo>
                  <a:pt x="121" y="0"/>
                </a:lnTo>
                <a:lnTo>
                  <a:pt x="140" y="2"/>
                </a:lnTo>
                <a:lnTo>
                  <a:pt x="130" y="16"/>
                </a:lnTo>
                <a:lnTo>
                  <a:pt x="121" y="33"/>
                </a:lnTo>
                <a:lnTo>
                  <a:pt x="113" y="21"/>
                </a:lnTo>
                <a:lnTo>
                  <a:pt x="57" y="49"/>
                </a:lnTo>
                <a:lnTo>
                  <a:pt x="52" y="52"/>
                </a:lnTo>
                <a:lnTo>
                  <a:pt x="47" y="47"/>
                </a:lnTo>
                <a:lnTo>
                  <a:pt x="43" y="38"/>
                </a:lnTo>
                <a:lnTo>
                  <a:pt x="7" y="54"/>
                </a:lnTo>
                <a:lnTo>
                  <a:pt x="7" y="99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552"/>
          <p:cNvSpPr>
            <a:spLocks noEditPoints="1"/>
          </p:cNvSpPr>
          <p:nvPr/>
        </p:nvSpPr>
        <p:spPr bwMode="auto">
          <a:xfrm>
            <a:off x="4411103" y="1855697"/>
            <a:ext cx="359700" cy="267206"/>
          </a:xfrm>
          <a:custGeom>
            <a:avLst/>
            <a:gdLst>
              <a:gd name="T0" fmla="*/ 57 w 59"/>
              <a:gd name="T1" fmla="*/ 41 h 44"/>
              <a:gd name="T2" fmla="*/ 3 w 59"/>
              <a:gd name="T3" fmla="*/ 44 h 44"/>
              <a:gd name="T4" fmla="*/ 0 w 59"/>
              <a:gd name="T5" fmla="*/ 41 h 44"/>
              <a:gd name="T6" fmla="*/ 3 w 59"/>
              <a:gd name="T7" fmla="*/ 0 h 44"/>
              <a:gd name="T8" fmla="*/ 7 w 59"/>
              <a:gd name="T9" fmla="*/ 8 h 44"/>
              <a:gd name="T10" fmla="*/ 9 w 59"/>
              <a:gd name="T11" fmla="*/ 9 h 44"/>
              <a:gd name="T12" fmla="*/ 25 w 59"/>
              <a:gd name="T13" fmla="*/ 9 h 44"/>
              <a:gd name="T14" fmla="*/ 28 w 59"/>
              <a:gd name="T15" fmla="*/ 10 h 44"/>
              <a:gd name="T16" fmla="*/ 35 w 59"/>
              <a:gd name="T17" fmla="*/ 11 h 44"/>
              <a:gd name="T18" fmla="*/ 37 w 59"/>
              <a:gd name="T19" fmla="*/ 11 h 44"/>
              <a:gd name="T20" fmla="*/ 54 w 59"/>
              <a:gd name="T21" fmla="*/ 18 h 44"/>
              <a:gd name="T22" fmla="*/ 56 w 59"/>
              <a:gd name="T23" fmla="*/ 15 h 44"/>
              <a:gd name="T24" fmla="*/ 56 w 59"/>
              <a:gd name="T25" fmla="*/ 20 h 44"/>
              <a:gd name="T26" fmla="*/ 50 w 59"/>
              <a:gd name="T27" fmla="*/ 24 h 44"/>
              <a:gd name="T28" fmla="*/ 53 w 59"/>
              <a:gd name="T29" fmla="*/ 32 h 44"/>
              <a:gd name="T30" fmla="*/ 41 w 59"/>
              <a:gd name="T31" fmla="*/ 32 h 44"/>
              <a:gd name="T32" fmla="*/ 38 w 59"/>
              <a:gd name="T33" fmla="*/ 35 h 44"/>
              <a:gd name="T34" fmla="*/ 36 w 59"/>
              <a:gd name="T35" fmla="*/ 32 h 44"/>
              <a:gd name="T36" fmla="*/ 28 w 59"/>
              <a:gd name="T37" fmla="*/ 25 h 44"/>
              <a:gd name="T38" fmla="*/ 20 w 59"/>
              <a:gd name="T39" fmla="*/ 31 h 44"/>
              <a:gd name="T40" fmla="*/ 17 w 59"/>
              <a:gd name="T41" fmla="*/ 33 h 44"/>
              <a:gd name="T42" fmla="*/ 14 w 59"/>
              <a:gd name="T43" fmla="*/ 30 h 44"/>
              <a:gd name="T44" fmla="*/ 11 w 59"/>
              <a:gd name="T45" fmla="*/ 28 h 44"/>
              <a:gd name="T46" fmla="*/ 3 w 59"/>
              <a:gd name="T47" fmla="*/ 35 h 44"/>
              <a:gd name="T48" fmla="*/ 38 w 59"/>
              <a:gd name="T49" fmla="*/ 29 h 44"/>
              <a:gd name="T50" fmla="*/ 46 w 59"/>
              <a:gd name="T51" fmla="*/ 25 h 44"/>
              <a:gd name="T52" fmla="*/ 27 w 59"/>
              <a:gd name="T53" fmla="*/ 17 h 44"/>
              <a:gd name="T54" fmla="*/ 25 w 59"/>
              <a:gd name="T55" fmla="*/ 16 h 44"/>
              <a:gd name="T56" fmla="*/ 12 w 59"/>
              <a:gd name="T57" fmla="*/ 19 h 44"/>
              <a:gd name="T58" fmla="*/ 10 w 59"/>
              <a:gd name="T59" fmla="*/ 18 h 44"/>
              <a:gd name="T60" fmla="*/ 3 w 59"/>
              <a:gd name="T61" fmla="*/ 13 h 44"/>
              <a:gd name="T62" fmla="*/ 8 w 59"/>
              <a:gd name="T63" fmla="*/ 26 h 44"/>
              <a:gd name="T64" fmla="*/ 11 w 59"/>
              <a:gd name="T65" fmla="*/ 23 h 44"/>
              <a:gd name="T66" fmla="*/ 13 w 59"/>
              <a:gd name="T67" fmla="*/ 26 h 44"/>
              <a:gd name="T68" fmla="*/ 17 w 59"/>
              <a:gd name="T69" fmla="*/ 28 h 44"/>
              <a:gd name="T70" fmla="*/ 26 w 59"/>
              <a:gd name="T71" fmla="*/ 23 h 44"/>
              <a:gd name="T72" fmla="*/ 28 w 59"/>
              <a:gd name="T73" fmla="*/ 20 h 44"/>
              <a:gd name="T74" fmla="*/ 31 w 59"/>
              <a:gd name="T75" fmla="*/ 23 h 44"/>
              <a:gd name="T76" fmla="*/ 38 w 59"/>
              <a:gd name="T77" fmla="*/ 29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9" h="44">
                <a:moveTo>
                  <a:pt x="3" y="41"/>
                </a:moveTo>
                <a:cubicBezTo>
                  <a:pt x="57" y="41"/>
                  <a:pt x="57" y="41"/>
                  <a:pt x="57" y="41"/>
                </a:cubicBezTo>
                <a:cubicBezTo>
                  <a:pt x="57" y="44"/>
                  <a:pt x="57" y="44"/>
                  <a:pt x="57" y="44"/>
                </a:cubicBezTo>
                <a:cubicBezTo>
                  <a:pt x="3" y="44"/>
                  <a:pt x="3" y="44"/>
                  <a:pt x="3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0"/>
                  <a:pt x="0" y="0"/>
                  <a:pt x="0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9"/>
                  <a:pt x="3" y="9"/>
                  <a:pt x="3" y="9"/>
                </a:cubicBezTo>
                <a:cubicBezTo>
                  <a:pt x="7" y="8"/>
                  <a:pt x="7" y="8"/>
                  <a:pt x="7" y="8"/>
                </a:cubicBezTo>
                <a:cubicBezTo>
                  <a:pt x="8" y="8"/>
                  <a:pt x="8" y="8"/>
                  <a:pt x="8" y="8"/>
                </a:cubicBezTo>
                <a:cubicBezTo>
                  <a:pt x="9" y="9"/>
                  <a:pt x="9" y="9"/>
                  <a:pt x="9" y="9"/>
                </a:cubicBezTo>
                <a:cubicBezTo>
                  <a:pt x="12" y="15"/>
                  <a:pt x="12" y="15"/>
                  <a:pt x="12" y="15"/>
                </a:cubicBezTo>
                <a:cubicBezTo>
                  <a:pt x="25" y="9"/>
                  <a:pt x="25" y="9"/>
                  <a:pt x="25" y="9"/>
                </a:cubicBezTo>
                <a:cubicBezTo>
                  <a:pt x="28" y="8"/>
                  <a:pt x="28" y="8"/>
                  <a:pt x="28" y="8"/>
                </a:cubicBezTo>
                <a:cubicBezTo>
                  <a:pt x="28" y="10"/>
                  <a:pt x="28" y="10"/>
                  <a:pt x="28" y="10"/>
                </a:cubicBezTo>
                <a:cubicBezTo>
                  <a:pt x="28" y="13"/>
                  <a:pt x="28" y="13"/>
                  <a:pt x="28" y="13"/>
                </a:cubicBezTo>
                <a:cubicBezTo>
                  <a:pt x="35" y="11"/>
                  <a:pt x="35" y="11"/>
                  <a:pt x="35" y="11"/>
                </a:cubicBezTo>
                <a:cubicBezTo>
                  <a:pt x="36" y="11"/>
                  <a:pt x="36" y="11"/>
                  <a:pt x="36" y="11"/>
                </a:cubicBezTo>
                <a:cubicBezTo>
                  <a:pt x="37" y="11"/>
                  <a:pt x="37" y="11"/>
                  <a:pt x="37" y="11"/>
                </a:cubicBezTo>
                <a:cubicBezTo>
                  <a:pt x="48" y="23"/>
                  <a:pt x="48" y="23"/>
                  <a:pt x="48" y="23"/>
                </a:cubicBezTo>
                <a:cubicBezTo>
                  <a:pt x="54" y="18"/>
                  <a:pt x="54" y="18"/>
                  <a:pt x="54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6"/>
                  <a:pt x="55" y="15"/>
                  <a:pt x="56" y="15"/>
                </a:cubicBezTo>
                <a:cubicBezTo>
                  <a:pt x="58" y="15"/>
                  <a:pt x="59" y="16"/>
                  <a:pt x="59" y="18"/>
                </a:cubicBezTo>
                <a:cubicBezTo>
                  <a:pt x="59" y="19"/>
                  <a:pt x="58" y="20"/>
                  <a:pt x="56" y="20"/>
                </a:cubicBezTo>
                <a:cubicBezTo>
                  <a:pt x="56" y="20"/>
                  <a:pt x="56" y="20"/>
                  <a:pt x="55" y="20"/>
                </a:cubicBezTo>
                <a:cubicBezTo>
                  <a:pt x="50" y="24"/>
                  <a:pt x="50" y="24"/>
                  <a:pt x="50" y="24"/>
                </a:cubicBezTo>
                <a:cubicBezTo>
                  <a:pt x="56" y="29"/>
                  <a:pt x="56" y="29"/>
                  <a:pt x="56" y="29"/>
                </a:cubicBezTo>
                <a:cubicBezTo>
                  <a:pt x="53" y="32"/>
                  <a:pt x="53" y="32"/>
                  <a:pt x="53" y="32"/>
                </a:cubicBezTo>
                <a:cubicBezTo>
                  <a:pt x="47" y="27"/>
                  <a:pt x="47" y="27"/>
                  <a:pt x="47" y="27"/>
                </a:cubicBezTo>
                <a:cubicBezTo>
                  <a:pt x="41" y="32"/>
                  <a:pt x="41" y="32"/>
                  <a:pt x="41" y="32"/>
                </a:cubicBezTo>
                <a:cubicBezTo>
                  <a:pt x="41" y="32"/>
                  <a:pt x="41" y="32"/>
                  <a:pt x="41" y="32"/>
                </a:cubicBezTo>
                <a:cubicBezTo>
                  <a:pt x="41" y="33"/>
                  <a:pt x="40" y="35"/>
                  <a:pt x="38" y="35"/>
                </a:cubicBezTo>
                <a:cubicBezTo>
                  <a:pt x="37" y="35"/>
                  <a:pt x="36" y="33"/>
                  <a:pt x="36" y="32"/>
                </a:cubicBezTo>
                <a:cubicBezTo>
                  <a:pt x="36" y="32"/>
                  <a:pt x="36" y="32"/>
                  <a:pt x="36" y="32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25"/>
                  <a:pt x="28" y="25"/>
                  <a:pt x="28" y="25"/>
                </a:cubicBezTo>
                <a:cubicBezTo>
                  <a:pt x="28" y="25"/>
                  <a:pt x="27" y="25"/>
                  <a:pt x="27" y="25"/>
                </a:cubicBezTo>
                <a:cubicBezTo>
                  <a:pt x="20" y="31"/>
                  <a:pt x="20" y="31"/>
                  <a:pt x="20" y="31"/>
                </a:cubicBezTo>
                <a:cubicBezTo>
                  <a:pt x="20" y="31"/>
                  <a:pt x="20" y="31"/>
                  <a:pt x="20" y="31"/>
                </a:cubicBezTo>
                <a:cubicBezTo>
                  <a:pt x="20" y="32"/>
                  <a:pt x="18" y="33"/>
                  <a:pt x="17" y="33"/>
                </a:cubicBezTo>
                <a:cubicBezTo>
                  <a:pt x="15" y="33"/>
                  <a:pt x="14" y="32"/>
                  <a:pt x="14" y="31"/>
                </a:cubicBezTo>
                <a:cubicBezTo>
                  <a:pt x="14" y="31"/>
                  <a:pt x="14" y="31"/>
                  <a:pt x="14" y="30"/>
                </a:cubicBezTo>
                <a:cubicBezTo>
                  <a:pt x="12" y="28"/>
                  <a:pt x="12" y="28"/>
                  <a:pt x="12" y="28"/>
                </a:cubicBezTo>
                <a:cubicBezTo>
                  <a:pt x="11" y="28"/>
                  <a:pt x="11" y="28"/>
                  <a:pt x="11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3" y="35"/>
                  <a:pt x="3" y="35"/>
                  <a:pt x="3" y="35"/>
                </a:cubicBezTo>
                <a:cubicBezTo>
                  <a:pt x="3" y="41"/>
                  <a:pt x="3" y="41"/>
                  <a:pt x="3" y="41"/>
                </a:cubicBezTo>
                <a:close/>
                <a:moveTo>
                  <a:pt x="38" y="29"/>
                </a:moveTo>
                <a:cubicBezTo>
                  <a:pt x="39" y="29"/>
                  <a:pt x="39" y="29"/>
                  <a:pt x="39" y="30"/>
                </a:cubicBezTo>
                <a:cubicBezTo>
                  <a:pt x="46" y="25"/>
                  <a:pt x="46" y="25"/>
                  <a:pt x="46" y="25"/>
                </a:cubicBezTo>
                <a:cubicBezTo>
                  <a:pt x="35" y="15"/>
                  <a:pt x="35" y="15"/>
                  <a:pt x="35" y="15"/>
                </a:cubicBezTo>
                <a:cubicBezTo>
                  <a:pt x="27" y="17"/>
                  <a:pt x="27" y="17"/>
                  <a:pt x="27" y="17"/>
                </a:cubicBezTo>
                <a:cubicBezTo>
                  <a:pt x="25" y="18"/>
                  <a:pt x="25" y="18"/>
                  <a:pt x="25" y="18"/>
                </a:cubicBezTo>
                <a:cubicBezTo>
                  <a:pt x="25" y="16"/>
                  <a:pt x="25" y="16"/>
                  <a:pt x="25" y="16"/>
                </a:cubicBezTo>
                <a:cubicBezTo>
                  <a:pt x="24" y="13"/>
                  <a:pt x="24" y="13"/>
                  <a:pt x="24" y="13"/>
                </a:cubicBezTo>
                <a:cubicBezTo>
                  <a:pt x="12" y="19"/>
                  <a:pt x="12" y="19"/>
                  <a:pt x="12" y="19"/>
                </a:cubicBezTo>
                <a:cubicBezTo>
                  <a:pt x="11" y="20"/>
                  <a:pt x="11" y="20"/>
                  <a:pt x="11" y="20"/>
                </a:cubicBezTo>
                <a:cubicBezTo>
                  <a:pt x="10" y="18"/>
                  <a:pt x="10" y="18"/>
                  <a:pt x="10" y="18"/>
                </a:cubicBezTo>
                <a:cubicBezTo>
                  <a:pt x="6" y="12"/>
                  <a:pt x="6" y="12"/>
                  <a:pt x="6" y="12"/>
                </a:cubicBezTo>
                <a:cubicBezTo>
                  <a:pt x="3" y="13"/>
                  <a:pt x="3" y="13"/>
                  <a:pt x="3" y="13"/>
                </a:cubicBezTo>
                <a:cubicBezTo>
                  <a:pt x="3" y="32"/>
                  <a:pt x="3" y="32"/>
                  <a:pt x="3" y="32"/>
                </a:cubicBezTo>
                <a:cubicBezTo>
                  <a:pt x="8" y="26"/>
                  <a:pt x="8" y="26"/>
                  <a:pt x="8" y="26"/>
                </a:cubicBezTo>
                <a:cubicBezTo>
                  <a:pt x="8" y="26"/>
                  <a:pt x="8" y="25"/>
                  <a:pt x="8" y="25"/>
                </a:cubicBezTo>
                <a:cubicBezTo>
                  <a:pt x="8" y="24"/>
                  <a:pt x="9" y="23"/>
                  <a:pt x="11" y="23"/>
                </a:cubicBezTo>
                <a:cubicBezTo>
                  <a:pt x="12" y="23"/>
                  <a:pt x="13" y="24"/>
                  <a:pt x="13" y="25"/>
                </a:cubicBezTo>
                <a:cubicBezTo>
                  <a:pt x="13" y="25"/>
                  <a:pt x="13" y="26"/>
                  <a:pt x="13" y="26"/>
                </a:cubicBezTo>
                <a:cubicBezTo>
                  <a:pt x="16" y="28"/>
                  <a:pt x="16" y="28"/>
                  <a:pt x="16" y="28"/>
                </a:cubicBezTo>
                <a:cubicBezTo>
                  <a:pt x="16" y="28"/>
                  <a:pt x="17" y="28"/>
                  <a:pt x="17" y="28"/>
                </a:cubicBezTo>
                <a:cubicBezTo>
                  <a:pt x="17" y="28"/>
                  <a:pt x="18" y="28"/>
                  <a:pt x="18" y="29"/>
                </a:cubicBezTo>
                <a:cubicBezTo>
                  <a:pt x="26" y="23"/>
                  <a:pt x="26" y="23"/>
                  <a:pt x="26" y="23"/>
                </a:cubicBezTo>
                <a:cubicBezTo>
                  <a:pt x="26" y="23"/>
                  <a:pt x="26" y="23"/>
                  <a:pt x="26" y="23"/>
                </a:cubicBezTo>
                <a:cubicBezTo>
                  <a:pt x="26" y="21"/>
                  <a:pt x="27" y="20"/>
                  <a:pt x="28" y="20"/>
                </a:cubicBezTo>
                <a:cubicBezTo>
                  <a:pt x="30" y="20"/>
                  <a:pt x="31" y="21"/>
                  <a:pt x="31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7" y="30"/>
                  <a:pt x="37" y="30"/>
                  <a:pt x="37" y="30"/>
                </a:cubicBezTo>
                <a:cubicBezTo>
                  <a:pt x="37" y="29"/>
                  <a:pt x="38" y="29"/>
                  <a:pt x="38" y="29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553"/>
          <p:cNvSpPr>
            <a:spLocks noEditPoints="1"/>
          </p:cNvSpPr>
          <p:nvPr/>
        </p:nvSpPr>
        <p:spPr bwMode="auto">
          <a:xfrm>
            <a:off x="6205895" y="1885690"/>
            <a:ext cx="354562" cy="267206"/>
          </a:xfrm>
          <a:custGeom>
            <a:avLst/>
            <a:gdLst>
              <a:gd name="T0" fmla="*/ 5 w 58"/>
              <a:gd name="T1" fmla="*/ 41 h 44"/>
              <a:gd name="T2" fmla="*/ 12 w 58"/>
              <a:gd name="T3" fmla="*/ 29 h 44"/>
              <a:gd name="T4" fmla="*/ 14 w 58"/>
              <a:gd name="T5" fmla="*/ 41 h 44"/>
              <a:gd name="T6" fmla="*/ 21 w 58"/>
              <a:gd name="T7" fmla="*/ 16 h 44"/>
              <a:gd name="T8" fmla="*/ 22 w 58"/>
              <a:gd name="T9" fmla="*/ 41 h 44"/>
              <a:gd name="T10" fmla="*/ 29 w 58"/>
              <a:gd name="T11" fmla="*/ 7 h 44"/>
              <a:gd name="T12" fmla="*/ 31 w 58"/>
              <a:gd name="T13" fmla="*/ 41 h 44"/>
              <a:gd name="T14" fmla="*/ 38 w 58"/>
              <a:gd name="T15" fmla="*/ 9 h 44"/>
              <a:gd name="T16" fmla="*/ 39 w 58"/>
              <a:gd name="T17" fmla="*/ 41 h 44"/>
              <a:gd name="T18" fmla="*/ 46 w 58"/>
              <a:gd name="T19" fmla="*/ 11 h 44"/>
              <a:gd name="T20" fmla="*/ 47 w 58"/>
              <a:gd name="T21" fmla="*/ 41 h 44"/>
              <a:gd name="T22" fmla="*/ 54 w 58"/>
              <a:gd name="T23" fmla="*/ 4 h 44"/>
              <a:gd name="T24" fmla="*/ 58 w 58"/>
              <a:gd name="T25" fmla="*/ 41 h 44"/>
              <a:gd name="T26" fmla="*/ 3 w 58"/>
              <a:gd name="T27" fmla="*/ 44 h 44"/>
              <a:gd name="T28" fmla="*/ 0 w 58"/>
              <a:gd name="T29" fmla="*/ 41 h 44"/>
              <a:gd name="T30" fmla="*/ 3 w 58"/>
              <a:gd name="T31" fmla="*/ 0 h 44"/>
              <a:gd name="T32" fmla="*/ 7 w 58"/>
              <a:gd name="T33" fmla="*/ 32 h 44"/>
              <a:gd name="T34" fmla="*/ 7 w 58"/>
              <a:gd name="T35" fmla="*/ 37 h 44"/>
              <a:gd name="T36" fmla="*/ 7 w 58"/>
              <a:gd name="T37" fmla="*/ 38 h 44"/>
              <a:gd name="T38" fmla="*/ 8 w 58"/>
              <a:gd name="T39" fmla="*/ 32 h 44"/>
              <a:gd name="T40" fmla="*/ 7 w 58"/>
              <a:gd name="T41" fmla="*/ 32 h 44"/>
              <a:gd name="T42" fmla="*/ 15 w 58"/>
              <a:gd name="T43" fmla="*/ 19 h 44"/>
              <a:gd name="T44" fmla="*/ 15 w 58"/>
              <a:gd name="T45" fmla="*/ 38 h 44"/>
              <a:gd name="T46" fmla="*/ 16 w 58"/>
              <a:gd name="T47" fmla="*/ 37 h 44"/>
              <a:gd name="T48" fmla="*/ 15 w 58"/>
              <a:gd name="T49" fmla="*/ 18 h 44"/>
              <a:gd name="T50" fmla="*/ 24 w 58"/>
              <a:gd name="T51" fmla="*/ 9 h 44"/>
              <a:gd name="T52" fmla="*/ 23 w 58"/>
              <a:gd name="T53" fmla="*/ 37 h 44"/>
              <a:gd name="T54" fmla="*/ 24 w 58"/>
              <a:gd name="T55" fmla="*/ 38 h 44"/>
              <a:gd name="T56" fmla="*/ 24 w 58"/>
              <a:gd name="T57" fmla="*/ 10 h 44"/>
              <a:gd name="T58" fmla="*/ 24 w 58"/>
              <a:gd name="T59" fmla="*/ 9 h 44"/>
              <a:gd name="T60" fmla="*/ 32 w 58"/>
              <a:gd name="T61" fmla="*/ 12 h 44"/>
              <a:gd name="T62" fmla="*/ 32 w 58"/>
              <a:gd name="T63" fmla="*/ 38 h 44"/>
              <a:gd name="T64" fmla="*/ 33 w 58"/>
              <a:gd name="T65" fmla="*/ 37 h 44"/>
              <a:gd name="T66" fmla="*/ 32 w 58"/>
              <a:gd name="T67" fmla="*/ 11 h 44"/>
              <a:gd name="T68" fmla="*/ 49 w 58"/>
              <a:gd name="T69" fmla="*/ 6 h 44"/>
              <a:gd name="T70" fmla="*/ 49 w 58"/>
              <a:gd name="T71" fmla="*/ 37 h 44"/>
              <a:gd name="T72" fmla="*/ 49 w 58"/>
              <a:gd name="T73" fmla="*/ 38 h 44"/>
              <a:gd name="T74" fmla="*/ 50 w 58"/>
              <a:gd name="T75" fmla="*/ 7 h 44"/>
              <a:gd name="T76" fmla="*/ 49 w 58"/>
              <a:gd name="T77" fmla="*/ 6 h 44"/>
              <a:gd name="T78" fmla="*/ 40 w 58"/>
              <a:gd name="T79" fmla="*/ 14 h 44"/>
              <a:gd name="T80" fmla="*/ 41 w 58"/>
              <a:gd name="T81" fmla="*/ 38 h 44"/>
              <a:gd name="T82" fmla="*/ 41 w 58"/>
              <a:gd name="T83" fmla="*/ 37 h 44"/>
              <a:gd name="T84" fmla="*/ 41 w 58"/>
              <a:gd name="T85" fmla="*/ 13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8" h="44">
                <a:moveTo>
                  <a:pt x="3" y="41"/>
                </a:moveTo>
                <a:cubicBezTo>
                  <a:pt x="5" y="41"/>
                  <a:pt x="5" y="41"/>
                  <a:pt x="5" y="41"/>
                </a:cubicBezTo>
                <a:cubicBezTo>
                  <a:pt x="5" y="29"/>
                  <a:pt x="5" y="29"/>
                  <a:pt x="5" y="29"/>
                </a:cubicBezTo>
                <a:cubicBezTo>
                  <a:pt x="12" y="29"/>
                  <a:pt x="12" y="29"/>
                  <a:pt x="12" y="29"/>
                </a:cubicBezTo>
                <a:cubicBezTo>
                  <a:pt x="12" y="41"/>
                  <a:pt x="12" y="41"/>
                  <a:pt x="12" y="41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16"/>
                  <a:pt x="14" y="16"/>
                  <a:pt x="14" y="16"/>
                </a:cubicBezTo>
                <a:cubicBezTo>
                  <a:pt x="21" y="16"/>
                  <a:pt x="21" y="16"/>
                  <a:pt x="21" y="16"/>
                </a:cubicBezTo>
                <a:cubicBezTo>
                  <a:pt x="21" y="41"/>
                  <a:pt x="21" y="41"/>
                  <a:pt x="21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7"/>
                  <a:pt x="22" y="7"/>
                  <a:pt x="22" y="7"/>
                </a:cubicBezTo>
                <a:cubicBezTo>
                  <a:pt x="29" y="7"/>
                  <a:pt x="29" y="7"/>
                  <a:pt x="29" y="7"/>
                </a:cubicBezTo>
                <a:cubicBezTo>
                  <a:pt x="29" y="41"/>
                  <a:pt x="29" y="41"/>
                  <a:pt x="29" y="41"/>
                </a:cubicBezTo>
                <a:cubicBezTo>
                  <a:pt x="31" y="41"/>
                  <a:pt x="31" y="41"/>
                  <a:pt x="31" y="41"/>
                </a:cubicBezTo>
                <a:cubicBezTo>
                  <a:pt x="31" y="9"/>
                  <a:pt x="31" y="9"/>
                  <a:pt x="31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38" y="41"/>
                  <a:pt x="38" y="41"/>
                  <a:pt x="38" y="41"/>
                </a:cubicBezTo>
                <a:cubicBezTo>
                  <a:pt x="39" y="41"/>
                  <a:pt x="39" y="41"/>
                  <a:pt x="39" y="41"/>
                </a:cubicBezTo>
                <a:cubicBezTo>
                  <a:pt x="39" y="11"/>
                  <a:pt x="39" y="11"/>
                  <a:pt x="39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41"/>
                  <a:pt x="46" y="41"/>
                  <a:pt x="46" y="41"/>
                </a:cubicBezTo>
                <a:cubicBezTo>
                  <a:pt x="47" y="41"/>
                  <a:pt x="47" y="41"/>
                  <a:pt x="47" y="41"/>
                </a:cubicBezTo>
                <a:cubicBezTo>
                  <a:pt x="47" y="4"/>
                  <a:pt x="47" y="4"/>
                  <a:pt x="47" y="4"/>
                </a:cubicBezTo>
                <a:cubicBezTo>
                  <a:pt x="54" y="4"/>
                  <a:pt x="54" y="4"/>
                  <a:pt x="54" y="4"/>
                </a:cubicBezTo>
                <a:cubicBezTo>
                  <a:pt x="54" y="41"/>
                  <a:pt x="54" y="41"/>
                  <a:pt x="54" y="41"/>
                </a:cubicBezTo>
                <a:cubicBezTo>
                  <a:pt x="58" y="41"/>
                  <a:pt x="58" y="41"/>
                  <a:pt x="58" y="41"/>
                </a:cubicBezTo>
                <a:cubicBezTo>
                  <a:pt x="58" y="44"/>
                  <a:pt x="58" y="44"/>
                  <a:pt x="58" y="44"/>
                </a:cubicBezTo>
                <a:cubicBezTo>
                  <a:pt x="3" y="44"/>
                  <a:pt x="3" y="44"/>
                  <a:pt x="3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0"/>
                  <a:pt x="0" y="0"/>
                  <a:pt x="0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41"/>
                  <a:pt x="3" y="41"/>
                  <a:pt x="3" y="41"/>
                </a:cubicBezTo>
                <a:close/>
                <a:moveTo>
                  <a:pt x="7" y="32"/>
                </a:moveTo>
                <a:cubicBezTo>
                  <a:pt x="7" y="32"/>
                  <a:pt x="7" y="32"/>
                  <a:pt x="7" y="32"/>
                </a:cubicBezTo>
                <a:cubicBezTo>
                  <a:pt x="7" y="37"/>
                  <a:pt x="7" y="37"/>
                  <a:pt x="7" y="37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8" y="38"/>
                  <a:pt x="8" y="38"/>
                  <a:pt x="8" y="37"/>
                </a:cubicBezTo>
                <a:cubicBezTo>
                  <a:pt x="8" y="32"/>
                  <a:pt x="8" y="32"/>
                  <a:pt x="8" y="32"/>
                </a:cubicBezTo>
                <a:cubicBezTo>
                  <a:pt x="8" y="32"/>
                  <a:pt x="8" y="32"/>
                  <a:pt x="7" y="32"/>
                </a:cubicBezTo>
                <a:cubicBezTo>
                  <a:pt x="7" y="32"/>
                  <a:pt x="7" y="32"/>
                  <a:pt x="7" y="32"/>
                </a:cubicBezTo>
                <a:close/>
                <a:moveTo>
                  <a:pt x="15" y="18"/>
                </a:moveTo>
                <a:cubicBezTo>
                  <a:pt x="15" y="18"/>
                  <a:pt x="15" y="19"/>
                  <a:pt x="15" y="19"/>
                </a:cubicBezTo>
                <a:cubicBezTo>
                  <a:pt x="15" y="37"/>
                  <a:pt x="15" y="37"/>
                  <a:pt x="15" y="37"/>
                </a:cubicBezTo>
                <a:cubicBezTo>
                  <a:pt x="15" y="38"/>
                  <a:pt x="15" y="38"/>
                  <a:pt x="15" y="38"/>
                </a:cubicBezTo>
                <a:cubicBezTo>
                  <a:pt x="15" y="38"/>
                  <a:pt x="15" y="38"/>
                  <a:pt x="15" y="38"/>
                </a:cubicBezTo>
                <a:cubicBezTo>
                  <a:pt x="16" y="38"/>
                  <a:pt x="16" y="38"/>
                  <a:pt x="16" y="37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19"/>
                  <a:pt x="16" y="18"/>
                  <a:pt x="15" y="18"/>
                </a:cubicBezTo>
                <a:cubicBezTo>
                  <a:pt x="15" y="18"/>
                  <a:pt x="15" y="18"/>
                  <a:pt x="15" y="18"/>
                </a:cubicBezTo>
                <a:close/>
                <a:moveTo>
                  <a:pt x="24" y="9"/>
                </a:moveTo>
                <a:cubicBezTo>
                  <a:pt x="23" y="9"/>
                  <a:pt x="23" y="9"/>
                  <a:pt x="23" y="10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38"/>
                  <a:pt x="23" y="38"/>
                  <a:pt x="24" y="38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8"/>
                  <a:pt x="24" y="38"/>
                  <a:pt x="24" y="37"/>
                </a:cubicBezTo>
                <a:cubicBezTo>
                  <a:pt x="24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lose/>
                <a:moveTo>
                  <a:pt x="32" y="11"/>
                </a:moveTo>
                <a:cubicBezTo>
                  <a:pt x="32" y="11"/>
                  <a:pt x="32" y="12"/>
                  <a:pt x="32" y="12"/>
                </a:cubicBezTo>
                <a:cubicBezTo>
                  <a:pt x="32" y="37"/>
                  <a:pt x="32" y="37"/>
                  <a:pt x="32" y="37"/>
                </a:cubicBezTo>
                <a:cubicBezTo>
                  <a:pt x="32" y="38"/>
                  <a:pt x="32" y="38"/>
                  <a:pt x="32" y="38"/>
                </a:cubicBezTo>
                <a:cubicBezTo>
                  <a:pt x="32" y="38"/>
                  <a:pt x="32" y="38"/>
                  <a:pt x="32" y="38"/>
                </a:cubicBezTo>
                <a:cubicBezTo>
                  <a:pt x="33" y="38"/>
                  <a:pt x="33" y="38"/>
                  <a:pt x="33" y="37"/>
                </a:cubicBezTo>
                <a:cubicBezTo>
                  <a:pt x="33" y="12"/>
                  <a:pt x="33" y="12"/>
                  <a:pt x="33" y="12"/>
                </a:cubicBezTo>
                <a:cubicBezTo>
                  <a:pt x="33" y="12"/>
                  <a:pt x="33" y="11"/>
                  <a:pt x="32" y="11"/>
                </a:cubicBezTo>
                <a:cubicBezTo>
                  <a:pt x="32" y="11"/>
                  <a:pt x="32" y="11"/>
                  <a:pt x="32" y="11"/>
                </a:cubicBezTo>
                <a:close/>
                <a:moveTo>
                  <a:pt x="49" y="6"/>
                </a:moveTo>
                <a:cubicBezTo>
                  <a:pt x="49" y="6"/>
                  <a:pt x="49" y="6"/>
                  <a:pt x="49" y="7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38"/>
                  <a:pt x="50" y="38"/>
                  <a:pt x="50" y="37"/>
                </a:cubicBezTo>
                <a:cubicBezTo>
                  <a:pt x="50" y="7"/>
                  <a:pt x="50" y="7"/>
                  <a:pt x="50" y="7"/>
                </a:cubicBezTo>
                <a:cubicBezTo>
                  <a:pt x="50" y="6"/>
                  <a:pt x="49" y="6"/>
                  <a:pt x="49" y="6"/>
                </a:cubicBezTo>
                <a:cubicBezTo>
                  <a:pt x="49" y="6"/>
                  <a:pt x="49" y="6"/>
                  <a:pt x="49" y="6"/>
                </a:cubicBezTo>
                <a:close/>
                <a:moveTo>
                  <a:pt x="41" y="13"/>
                </a:moveTo>
                <a:cubicBezTo>
                  <a:pt x="40" y="13"/>
                  <a:pt x="40" y="14"/>
                  <a:pt x="40" y="14"/>
                </a:cubicBezTo>
                <a:cubicBezTo>
                  <a:pt x="40" y="37"/>
                  <a:pt x="40" y="37"/>
                  <a:pt x="40" y="37"/>
                </a:cubicBezTo>
                <a:cubicBezTo>
                  <a:pt x="40" y="38"/>
                  <a:pt x="40" y="38"/>
                  <a:pt x="41" y="38"/>
                </a:cubicBezTo>
                <a:cubicBezTo>
                  <a:pt x="41" y="38"/>
                  <a:pt x="41" y="38"/>
                  <a:pt x="41" y="38"/>
                </a:cubicBezTo>
                <a:cubicBezTo>
                  <a:pt x="41" y="38"/>
                  <a:pt x="41" y="38"/>
                  <a:pt x="41" y="37"/>
                </a:cubicBez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3"/>
                  <a:pt x="41" y="13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326251" y="3135086"/>
            <a:ext cx="3479548" cy="1865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在这里填写你的专业技能内容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亮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亮图文旗舰店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内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容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在这里填写你的专业技能内容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916988" y="3135086"/>
            <a:ext cx="347954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在这里填写你的专业技能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73367111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75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2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75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250"/>
                            </p:stCondLst>
                            <p:childTnLst>
                              <p:par>
                                <p:cTn id="8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75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250"/>
                            </p:stCondLst>
                            <p:childTnLst>
                              <p:par>
                                <p:cTn id="9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750"/>
                            </p:stCondLst>
                            <p:childTnLst>
                              <p:par>
                                <p:cTn id="10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250"/>
                            </p:stCondLst>
                            <p:childTnLst>
                              <p:par>
                                <p:cTn id="10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75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 animBg="1"/>
      <p:bldP spid="4" grpId="0" animBg="1"/>
      <p:bldP spid="8" grpId="0" animBg="1"/>
      <p:bldP spid="10" grpId="0" animBg="1"/>
      <p:bldP spid="18" grpId="0" animBg="1"/>
      <p:bldP spid="27" grpId="0"/>
      <p:bldP spid="28" grpId="0"/>
      <p:bldP spid="29" grpId="0"/>
      <p:bldP spid="30" grpId="0"/>
      <p:bldP spid="41" grpId="0"/>
      <p:bldP spid="44" grpId="0" animBg="1"/>
      <p:bldP spid="45" grpId="0" animBg="1"/>
      <p:bldP spid="49" grpId="0" animBg="1"/>
      <p:bldP spid="50" grpId="0"/>
      <p:bldP spid="51" grpId="0"/>
      <p:bldP spid="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/>
          <p:cNvSpPr/>
          <p:nvPr/>
        </p:nvSpPr>
        <p:spPr>
          <a:xfrm>
            <a:off x="1088272" y="1553283"/>
            <a:ext cx="1720100" cy="17201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5" name="矩形 14"/>
          <p:cNvSpPr/>
          <p:nvPr/>
        </p:nvSpPr>
        <p:spPr>
          <a:xfrm>
            <a:off x="1422800" y="1707654"/>
            <a:ext cx="1035861" cy="13706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96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rPr>
              <a:t>04</a:t>
            </a:r>
            <a:endParaRPr lang="zh-CN" altLang="en-US" sz="9600" baseline="120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318822" y="1897217"/>
            <a:ext cx="2031325" cy="70076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36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689756" y="2742615"/>
            <a:ext cx="1289456" cy="75713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完成步骤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09662" y="-142874"/>
            <a:ext cx="7564720" cy="5378920"/>
            <a:chOff x="909662" y="-142874"/>
            <a:chExt cx="7564720" cy="5378920"/>
          </a:xfrm>
        </p:grpSpPr>
        <p:sp>
          <p:nvSpPr>
            <p:cNvPr id="29" name="弧形 28"/>
            <p:cNvSpPr/>
            <p:nvPr/>
          </p:nvSpPr>
          <p:spPr>
            <a:xfrm flipH="1">
              <a:off x="909662" y="1382264"/>
              <a:ext cx="2062138" cy="2062138"/>
            </a:xfrm>
            <a:prstGeom prst="arc">
              <a:avLst>
                <a:gd name="adj1" fmla="val 16280005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917253" y="-142874"/>
              <a:ext cx="7557129" cy="5378920"/>
              <a:chOff x="917253" y="-142874"/>
              <a:chExt cx="7557129" cy="5378920"/>
            </a:xfrm>
          </p:grpSpPr>
          <p:sp>
            <p:nvSpPr>
              <p:cNvPr id="30" name="弧形 29"/>
              <p:cNvSpPr/>
              <p:nvPr/>
            </p:nvSpPr>
            <p:spPr>
              <a:xfrm>
                <a:off x="917253" y="1382264"/>
                <a:ext cx="2062138" cy="2062138"/>
              </a:xfrm>
              <a:prstGeom prst="arc">
                <a:avLst>
                  <a:gd name="adj1" fmla="val 17431440"/>
                  <a:gd name="adj2" fmla="val 5056950"/>
                </a:avLst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1" name="组合 30"/>
              <p:cNvGrpSpPr/>
              <p:nvPr/>
            </p:nvGrpSpPr>
            <p:grpSpPr>
              <a:xfrm>
                <a:off x="1913345" y="397260"/>
                <a:ext cx="6559143" cy="980831"/>
                <a:chOff x="1913345" y="397260"/>
                <a:chExt cx="6559143" cy="980831"/>
              </a:xfrm>
            </p:grpSpPr>
            <p:cxnSp>
              <p:nvCxnSpPr>
                <p:cNvPr id="32" name="直接连接符 31"/>
                <p:cNvCxnSpPr/>
                <p:nvPr/>
              </p:nvCxnSpPr>
              <p:spPr>
                <a:xfrm>
                  <a:off x="1913345" y="411510"/>
                  <a:ext cx="0" cy="966581"/>
                </a:xfrm>
                <a:prstGeom prst="line">
                  <a:avLst/>
                </a:prstGeom>
                <a:noFill/>
                <a:ln w="9525">
                  <a:solidFill>
                    <a:srgbClr val="626262"/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3" name="直接连接符 32"/>
                <p:cNvCxnSpPr/>
                <p:nvPr/>
              </p:nvCxnSpPr>
              <p:spPr>
                <a:xfrm flipH="1">
                  <a:off x="1919402" y="397260"/>
                  <a:ext cx="6553086" cy="0"/>
                </a:xfrm>
                <a:prstGeom prst="line">
                  <a:avLst/>
                </a:prstGeom>
                <a:noFill/>
                <a:ln w="9525">
                  <a:solidFill>
                    <a:srgbClr val="626262"/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grpSp>
            <p:nvGrpSpPr>
              <p:cNvPr id="34" name="组合 33"/>
              <p:cNvGrpSpPr/>
              <p:nvPr/>
            </p:nvGrpSpPr>
            <p:grpSpPr>
              <a:xfrm flipV="1">
                <a:off x="2049339" y="3439054"/>
                <a:ext cx="0" cy="1796992"/>
                <a:chOff x="1913345" y="-418901"/>
                <a:chExt cx="0" cy="1796992"/>
              </a:xfrm>
            </p:grpSpPr>
            <p:cxnSp>
              <p:nvCxnSpPr>
                <p:cNvPr id="35" name="直接连接符 34"/>
                <p:cNvCxnSpPr/>
                <p:nvPr/>
              </p:nvCxnSpPr>
              <p:spPr>
                <a:xfrm>
                  <a:off x="1913345" y="411510"/>
                  <a:ext cx="0" cy="966581"/>
                </a:xfrm>
                <a:prstGeom prst="line">
                  <a:avLst/>
                </a:prstGeom>
                <a:noFill/>
                <a:ln w="9525">
                  <a:solidFill>
                    <a:srgbClr val="626262"/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6" name="直接连接符 35"/>
                <p:cNvCxnSpPr/>
                <p:nvPr/>
              </p:nvCxnSpPr>
              <p:spPr>
                <a:xfrm>
                  <a:off x="1913345" y="-418901"/>
                  <a:ext cx="0" cy="830411"/>
                </a:xfrm>
                <a:prstGeom prst="line">
                  <a:avLst/>
                </a:prstGeom>
                <a:noFill/>
                <a:ln w="9525">
                  <a:solidFill>
                    <a:srgbClr val="626262"/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17" name="直接连接符 16"/>
              <p:cNvCxnSpPr/>
              <p:nvPr/>
            </p:nvCxnSpPr>
            <p:spPr>
              <a:xfrm flipV="1">
                <a:off x="8474382" y="-142874"/>
                <a:ext cx="0" cy="542924"/>
              </a:xfrm>
              <a:prstGeom prst="line">
                <a:avLst/>
              </a:prstGeom>
              <a:noFill/>
              <a:ln w="9525">
                <a:solidFill>
                  <a:schemeClr val="tx1">
                    <a:lumMod val="75000"/>
                    <a:lumOff val="2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xmlns="" val="329867008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5" grpId="0"/>
      <p:bldP spid="38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椭圆 40"/>
          <p:cNvSpPr/>
          <p:nvPr/>
        </p:nvSpPr>
        <p:spPr>
          <a:xfrm>
            <a:off x="1088272" y="1553283"/>
            <a:ext cx="1720100" cy="17201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" name="椭圆 3"/>
          <p:cNvSpPr/>
          <p:nvPr/>
        </p:nvSpPr>
        <p:spPr>
          <a:xfrm>
            <a:off x="3685832" y="623962"/>
            <a:ext cx="739840" cy="73984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TextBox 4"/>
          <p:cNvSpPr txBox="1"/>
          <p:nvPr/>
        </p:nvSpPr>
        <p:spPr>
          <a:xfrm>
            <a:off x="3799112" y="732273"/>
            <a:ext cx="51328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</a:rPr>
              <a:t>01</a:t>
            </a:r>
            <a:endParaRPr lang="zh-CN" altLang="en-US" sz="28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685832" y="1673493"/>
            <a:ext cx="739840" cy="73984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9" name="TextBox 8"/>
          <p:cNvSpPr txBox="1"/>
          <p:nvPr/>
        </p:nvSpPr>
        <p:spPr>
          <a:xfrm>
            <a:off x="3777472" y="1781804"/>
            <a:ext cx="55656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</a:rPr>
              <a:t>02</a:t>
            </a:r>
            <a:endParaRPr lang="zh-CN" altLang="en-US" sz="28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685832" y="2723024"/>
            <a:ext cx="739840" cy="73984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905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3" name="TextBox 12"/>
          <p:cNvSpPr txBox="1"/>
          <p:nvPr/>
        </p:nvSpPr>
        <p:spPr>
          <a:xfrm>
            <a:off x="3771861" y="2831335"/>
            <a:ext cx="56778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</a:rPr>
              <a:t>03</a:t>
            </a:r>
            <a:endParaRPr lang="zh-CN" altLang="en-US" sz="28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3685832" y="3772554"/>
            <a:ext cx="739840" cy="73984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905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2" name="TextBox 21"/>
          <p:cNvSpPr txBox="1"/>
          <p:nvPr/>
        </p:nvSpPr>
        <p:spPr>
          <a:xfrm>
            <a:off x="3777472" y="3880865"/>
            <a:ext cx="55656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</a:rPr>
              <a:t>04</a:t>
            </a:r>
            <a:endParaRPr lang="zh-CN" altLang="en-US" sz="28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529979" y="468110"/>
            <a:ext cx="1051547" cy="4207280"/>
            <a:chOff x="3529979" y="468110"/>
            <a:chExt cx="1051547" cy="4207280"/>
          </a:xfrm>
        </p:grpSpPr>
        <p:sp>
          <p:nvSpPr>
            <p:cNvPr id="29" name="弧形 28"/>
            <p:cNvSpPr/>
            <p:nvPr/>
          </p:nvSpPr>
          <p:spPr>
            <a:xfrm>
              <a:off x="3529979" y="468110"/>
              <a:ext cx="1051546" cy="1051546"/>
            </a:xfrm>
            <a:prstGeom prst="arc">
              <a:avLst>
                <a:gd name="adj1" fmla="val 16200000"/>
                <a:gd name="adj2" fmla="val 5356559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弧形 29"/>
            <p:cNvSpPr/>
            <p:nvPr/>
          </p:nvSpPr>
          <p:spPr>
            <a:xfrm flipH="1">
              <a:off x="3529980" y="1520022"/>
              <a:ext cx="1051546" cy="1051546"/>
            </a:xfrm>
            <a:prstGeom prst="arc">
              <a:avLst>
                <a:gd name="adj1" fmla="val 16169364"/>
                <a:gd name="adj2" fmla="val 5281886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/>
            <p:nvPr/>
          </p:nvSpPr>
          <p:spPr>
            <a:xfrm>
              <a:off x="3529979" y="2571932"/>
              <a:ext cx="1051546" cy="1051546"/>
            </a:xfrm>
            <a:prstGeom prst="arc">
              <a:avLst>
                <a:gd name="adj1" fmla="val 16072548"/>
                <a:gd name="adj2" fmla="val 5356559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弧形 31"/>
            <p:cNvSpPr/>
            <p:nvPr/>
          </p:nvSpPr>
          <p:spPr>
            <a:xfrm flipH="1">
              <a:off x="3529980" y="3623844"/>
              <a:ext cx="1051546" cy="1051546"/>
            </a:xfrm>
            <a:prstGeom prst="arc">
              <a:avLst>
                <a:gd name="adj1" fmla="val 16152732"/>
                <a:gd name="adj2" fmla="val 5201936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313372" y="1779662"/>
            <a:ext cx="1269898" cy="1253208"/>
            <a:chOff x="1313372" y="1779662"/>
            <a:chExt cx="1269898" cy="1253208"/>
          </a:xfrm>
        </p:grpSpPr>
        <p:sp>
          <p:nvSpPr>
            <p:cNvPr id="35" name="TextBox 34"/>
            <p:cNvSpPr txBox="1"/>
            <p:nvPr/>
          </p:nvSpPr>
          <p:spPr>
            <a:xfrm>
              <a:off x="1343028" y="1779662"/>
              <a:ext cx="1210588" cy="90691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6000" b="1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目录</a:t>
              </a:r>
              <a:endParaRPr lang="zh-CN" altLang="en-US" sz="6000" b="1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313372" y="2461110"/>
              <a:ext cx="1269898" cy="57176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CONTENT</a:t>
              </a:r>
              <a:endParaRPr lang="zh-CN" altLang="en-US" sz="3600" baseline="120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09662" y="-92546"/>
            <a:ext cx="2069729" cy="5328592"/>
            <a:chOff x="909662" y="-92546"/>
            <a:chExt cx="2069729" cy="5328592"/>
          </a:xfrm>
        </p:grpSpPr>
        <p:sp>
          <p:nvSpPr>
            <p:cNvPr id="26" name="弧形 25"/>
            <p:cNvSpPr/>
            <p:nvPr/>
          </p:nvSpPr>
          <p:spPr>
            <a:xfrm flipH="1">
              <a:off x="909662" y="1382264"/>
              <a:ext cx="2062138" cy="2062138"/>
            </a:xfrm>
            <a:prstGeom prst="arc">
              <a:avLst>
                <a:gd name="adj1" fmla="val 16280005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弧形 27"/>
            <p:cNvSpPr/>
            <p:nvPr/>
          </p:nvSpPr>
          <p:spPr>
            <a:xfrm>
              <a:off x="917253" y="1382264"/>
              <a:ext cx="2062138" cy="2062138"/>
            </a:xfrm>
            <a:prstGeom prst="arc">
              <a:avLst>
                <a:gd name="adj1" fmla="val 17431440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1913345" y="-92546"/>
              <a:ext cx="0" cy="1470637"/>
              <a:chOff x="1913345" y="-92546"/>
              <a:chExt cx="0" cy="1470637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1913345" y="411510"/>
                <a:ext cx="0" cy="96658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1913345" y="-92546"/>
                <a:ext cx="0" cy="504056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42" name="组合 41"/>
            <p:cNvGrpSpPr/>
            <p:nvPr/>
          </p:nvGrpSpPr>
          <p:grpSpPr>
            <a:xfrm flipV="1">
              <a:off x="2049339" y="3439054"/>
              <a:ext cx="0" cy="1796992"/>
              <a:chOff x="1913345" y="-418901"/>
              <a:chExt cx="0" cy="1796992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1913345" y="411510"/>
                <a:ext cx="0" cy="96658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>
                <a:off x="1913345" y="-418901"/>
                <a:ext cx="0" cy="83041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45" name="TextBox 6"/>
          <p:cNvSpPr txBox="1">
            <a:spLocks noChangeArrowheads="1"/>
          </p:cNvSpPr>
          <p:nvPr/>
        </p:nvSpPr>
        <p:spPr bwMode="auto">
          <a:xfrm>
            <a:off x="5152922" y="732273"/>
            <a:ext cx="142162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关于我</a:t>
            </a:r>
            <a:endParaRPr lang="zh-CN" sz="2800" dirty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46" name="TextBox 6"/>
          <p:cNvSpPr txBox="1">
            <a:spLocks noChangeArrowheads="1"/>
          </p:cNvSpPr>
          <p:nvPr/>
        </p:nvSpPr>
        <p:spPr bwMode="auto">
          <a:xfrm>
            <a:off x="5121686" y="1779662"/>
            <a:ext cx="187662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岗位认知</a:t>
            </a:r>
            <a:endParaRPr lang="zh-CN" sz="2400" dirty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47" name="TextBox 6"/>
          <p:cNvSpPr txBox="1">
            <a:spLocks noChangeArrowheads="1"/>
          </p:cNvSpPr>
          <p:nvPr/>
        </p:nvSpPr>
        <p:spPr bwMode="auto">
          <a:xfrm>
            <a:off x="5121686" y="2859782"/>
            <a:ext cx="16374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胜任能力</a:t>
            </a:r>
            <a:endParaRPr lang="zh-CN" sz="2400" dirty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48" name="TextBox 6"/>
          <p:cNvSpPr txBox="1">
            <a:spLocks noChangeArrowheads="1"/>
          </p:cNvSpPr>
          <p:nvPr/>
        </p:nvSpPr>
        <p:spPr bwMode="auto">
          <a:xfrm>
            <a:off x="5036476" y="3939902"/>
            <a:ext cx="1767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目标规划</a:t>
            </a:r>
            <a:endParaRPr lang="zh-CN" sz="2400" dirty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324462" y="1216194"/>
            <a:ext cx="9268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ABOUT ME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212757" y="2233942"/>
            <a:ext cx="1301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POST COGNTIVE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300946" y="3305156"/>
            <a:ext cx="1143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COMPETENCE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143841" y="4324623"/>
            <a:ext cx="12891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PROGRAMMING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8391914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4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4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9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8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" grpId="2" animBg="1"/>
      <p:bldP spid="5" grpId="0"/>
      <p:bldP spid="8" grpId="0" animBg="1"/>
      <p:bldP spid="9" grpId="0"/>
      <p:bldP spid="12" grpId="0" animBg="1"/>
      <p:bldP spid="13" grpId="0"/>
      <p:bldP spid="21" grpId="0" animBg="1"/>
      <p:bldP spid="22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3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接连接符 35"/>
          <p:cNvCxnSpPr/>
          <p:nvPr/>
        </p:nvCxnSpPr>
        <p:spPr>
          <a:xfrm flipH="1" flipV="1">
            <a:off x="6793456" y="1811450"/>
            <a:ext cx="1677444" cy="86485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696363" y="3981854"/>
            <a:ext cx="1380087" cy="844146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2080134" y="2514092"/>
            <a:ext cx="1399691" cy="144055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直接连接符 15"/>
          <p:cNvCxnSpPr/>
          <p:nvPr/>
        </p:nvCxnSpPr>
        <p:spPr>
          <a:xfrm flipH="1" flipV="1">
            <a:off x="3467100" y="2515607"/>
            <a:ext cx="1860966" cy="65905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5328066" y="1645306"/>
            <a:ext cx="1680297" cy="1526187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691952" y="902494"/>
            <a:ext cx="0" cy="3923506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直接连接符 40"/>
          <p:cNvCxnSpPr/>
          <p:nvPr/>
        </p:nvCxnSpPr>
        <p:spPr>
          <a:xfrm flipV="1">
            <a:off x="8474382" y="2673350"/>
            <a:ext cx="0" cy="256630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椭圆 2"/>
          <p:cNvSpPr/>
          <p:nvPr/>
        </p:nvSpPr>
        <p:spPr>
          <a:xfrm>
            <a:off x="1691680" y="3566188"/>
            <a:ext cx="776908" cy="77690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" name="椭圆 3"/>
          <p:cNvSpPr/>
          <p:nvPr/>
        </p:nvSpPr>
        <p:spPr>
          <a:xfrm>
            <a:off x="2968549" y="2002815"/>
            <a:ext cx="1022552" cy="102255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椭圆 4"/>
          <p:cNvSpPr/>
          <p:nvPr/>
        </p:nvSpPr>
        <p:spPr>
          <a:xfrm>
            <a:off x="4716016" y="2547602"/>
            <a:ext cx="1167662" cy="116766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00B0F0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6300192" y="1318186"/>
            <a:ext cx="986526" cy="98652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7" name="椭圆 6"/>
          <p:cNvSpPr/>
          <p:nvPr/>
        </p:nvSpPr>
        <p:spPr>
          <a:xfrm>
            <a:off x="2272247" y="3981854"/>
            <a:ext cx="392682" cy="39268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8" name="椭圆 7"/>
          <p:cNvSpPr/>
          <p:nvPr/>
        </p:nvSpPr>
        <p:spPr>
          <a:xfrm>
            <a:off x="3688319" y="2736592"/>
            <a:ext cx="392682" cy="39268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9" name="椭圆 8"/>
          <p:cNvSpPr/>
          <p:nvPr/>
        </p:nvSpPr>
        <p:spPr>
          <a:xfrm>
            <a:off x="5524407" y="3365618"/>
            <a:ext cx="392682" cy="39268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0" name="椭圆 9"/>
          <p:cNvSpPr/>
          <p:nvPr/>
        </p:nvSpPr>
        <p:spPr>
          <a:xfrm>
            <a:off x="6999399" y="1936528"/>
            <a:ext cx="392682" cy="39268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17" name="组合 16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18" name="椭圆 17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20" name="弧形 19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7663160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21" name="弧形 20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5977942"/>
                <a:gd name="adj2" fmla="val 5389698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22" name="矩形 21"/>
            <p:cNvSpPr/>
            <p:nvPr/>
          </p:nvSpPr>
          <p:spPr>
            <a:xfrm>
              <a:off x="1238750" y="1677504"/>
              <a:ext cx="1403956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04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699792" y="3910671"/>
            <a:ext cx="215534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填写规划文字内容说明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2699792" y="3585499"/>
            <a:ext cx="1738566" cy="383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规划一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77250" y="1984861"/>
            <a:ext cx="1738566" cy="383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规划二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002082" y="2793576"/>
            <a:ext cx="1738566" cy="383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规划三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484727" y="1278192"/>
            <a:ext cx="1738566" cy="383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规划四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</a:endParaRPr>
          </a:p>
        </p:txBody>
      </p:sp>
      <p:sp>
        <p:nvSpPr>
          <p:cNvPr id="59" name="文本框 9"/>
          <p:cNvSpPr txBox="1"/>
          <p:nvPr/>
        </p:nvSpPr>
        <p:spPr>
          <a:xfrm>
            <a:off x="1909254" y="3751021"/>
            <a:ext cx="34176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A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60" name="文本框 9"/>
          <p:cNvSpPr txBox="1"/>
          <p:nvPr/>
        </p:nvSpPr>
        <p:spPr>
          <a:xfrm>
            <a:off x="3260053" y="2231994"/>
            <a:ext cx="43954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B</a:t>
            </a:r>
            <a:endParaRPr lang="zh-CN" altLang="en-US" sz="36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61" name="文本框 9"/>
          <p:cNvSpPr txBox="1"/>
          <p:nvPr/>
        </p:nvSpPr>
        <p:spPr>
          <a:xfrm>
            <a:off x="5050592" y="2780116"/>
            <a:ext cx="468398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C</a:t>
            </a:r>
            <a:endParaRPr lang="zh-CN" altLang="en-US" sz="40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62" name="文本框 9"/>
          <p:cNvSpPr txBox="1"/>
          <p:nvPr/>
        </p:nvSpPr>
        <p:spPr>
          <a:xfrm>
            <a:off x="6587310" y="1548593"/>
            <a:ext cx="412292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D</a:t>
            </a:r>
            <a:endParaRPr lang="zh-CN" altLang="en-US" sz="32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691952" y="-409500"/>
            <a:ext cx="0" cy="57107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7" name="矩形 36"/>
          <p:cNvSpPr/>
          <p:nvPr/>
        </p:nvSpPr>
        <p:spPr>
          <a:xfrm>
            <a:off x="6053563" y="3213778"/>
            <a:ext cx="215534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填写规划文字内容说明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144843" y="1684608"/>
            <a:ext cx="215534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填写规划文字内容说明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07880" y="2408399"/>
            <a:ext cx="215534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填写规划文字内容说明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910353639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5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75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50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250"/>
                            </p:stCondLst>
                            <p:childTnLst>
                              <p:par>
                                <p:cTn id="8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500"/>
                            </p:stCondLst>
                            <p:childTnLst>
                              <p:par>
                                <p:cTn id="9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46" grpId="0"/>
      <p:bldP spid="47" grpId="0"/>
      <p:bldP spid="49" grpId="0"/>
      <p:bldP spid="51" grpId="0"/>
      <p:bldP spid="53" grpId="0"/>
      <p:bldP spid="59" grpId="0"/>
      <p:bldP spid="60" grpId="0"/>
      <p:bldP spid="61" grpId="0"/>
      <p:bldP spid="62" grpId="0"/>
      <p:bldP spid="37" grpId="0"/>
      <p:bldP spid="38" grpId="0"/>
      <p:bldP spid="40" grpId="0"/>
      <p:bldP spid="4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直接连接符 47"/>
          <p:cNvCxnSpPr/>
          <p:nvPr/>
        </p:nvCxnSpPr>
        <p:spPr>
          <a:xfrm flipH="1">
            <a:off x="698500" y="2753122"/>
            <a:ext cx="3081763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3" name="组合 12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14" name="椭圆 13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15" name="弧形 14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6144605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8" name="弧形 17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7558322"/>
                <a:gd name="adj2" fmla="val 5389698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9" name="矩形 18"/>
            <p:cNvSpPr/>
            <p:nvPr/>
          </p:nvSpPr>
          <p:spPr>
            <a:xfrm>
              <a:off x="1225345" y="1677504"/>
              <a:ext cx="1430769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04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完成步骤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691952" y="902494"/>
            <a:ext cx="0" cy="442062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6" name="燕尾形 35"/>
          <p:cNvSpPr/>
          <p:nvPr/>
        </p:nvSpPr>
        <p:spPr>
          <a:xfrm>
            <a:off x="899592" y="2355774"/>
            <a:ext cx="816091" cy="816091"/>
          </a:xfrm>
          <a:prstGeom prst="chevron">
            <a:avLst>
              <a:gd name="adj" fmla="val 55381"/>
            </a:avLst>
          </a:prstGeom>
          <a:solidFill>
            <a:schemeClr val="tx2">
              <a:lumMod val="60000"/>
              <a:lumOff val="40000"/>
            </a:schemeClr>
          </a:solidFill>
          <a:ln w="9525">
            <a:noFill/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燕尾形 36"/>
          <p:cNvSpPr/>
          <p:nvPr/>
        </p:nvSpPr>
        <p:spPr>
          <a:xfrm>
            <a:off x="1443652" y="2355774"/>
            <a:ext cx="816091" cy="816091"/>
          </a:xfrm>
          <a:prstGeom prst="chevron">
            <a:avLst>
              <a:gd name="adj" fmla="val 55381"/>
            </a:avLst>
          </a:prstGeom>
          <a:solidFill>
            <a:schemeClr val="tx2">
              <a:lumMod val="60000"/>
              <a:lumOff val="40000"/>
            </a:schemeClr>
          </a:solidFill>
          <a:ln w="9525">
            <a:noFill/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燕尾形 37"/>
          <p:cNvSpPr/>
          <p:nvPr/>
        </p:nvSpPr>
        <p:spPr>
          <a:xfrm>
            <a:off x="1987713" y="2355774"/>
            <a:ext cx="816091" cy="816091"/>
          </a:xfrm>
          <a:prstGeom prst="chevron">
            <a:avLst>
              <a:gd name="adj" fmla="val 55381"/>
            </a:avLst>
          </a:prstGeom>
          <a:solidFill>
            <a:schemeClr val="tx2">
              <a:lumMod val="60000"/>
              <a:lumOff val="40000"/>
            </a:schemeClr>
          </a:solidFill>
          <a:ln w="9525">
            <a:noFill/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燕尾形 38"/>
          <p:cNvSpPr/>
          <p:nvPr/>
        </p:nvSpPr>
        <p:spPr>
          <a:xfrm>
            <a:off x="2531773" y="2355774"/>
            <a:ext cx="816091" cy="816091"/>
          </a:xfrm>
          <a:prstGeom prst="chevron">
            <a:avLst>
              <a:gd name="adj" fmla="val 55381"/>
            </a:avLst>
          </a:prstGeom>
          <a:solidFill>
            <a:schemeClr val="tx2">
              <a:lumMod val="60000"/>
              <a:lumOff val="40000"/>
            </a:schemeClr>
          </a:solidFill>
          <a:ln w="9525">
            <a:noFill/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115616" y="1619425"/>
            <a:ext cx="0" cy="736349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2192748" y="1968137"/>
            <a:ext cx="0" cy="387637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1660684" y="3171865"/>
            <a:ext cx="0" cy="408096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2714569" y="3171865"/>
            <a:ext cx="0" cy="873045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0" name="矩形 49"/>
          <p:cNvSpPr/>
          <p:nvPr/>
        </p:nvSpPr>
        <p:spPr>
          <a:xfrm>
            <a:off x="1333500" y="1395293"/>
            <a:ext cx="19395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在此添加标题</a:t>
            </a:r>
          </a:p>
        </p:txBody>
      </p:sp>
      <p:sp>
        <p:nvSpPr>
          <p:cNvPr id="51" name="矩形 50"/>
          <p:cNvSpPr/>
          <p:nvPr/>
        </p:nvSpPr>
        <p:spPr>
          <a:xfrm>
            <a:off x="2395758" y="1739445"/>
            <a:ext cx="19395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在此添加标题</a:t>
            </a:r>
          </a:p>
        </p:txBody>
      </p:sp>
      <p:sp>
        <p:nvSpPr>
          <p:cNvPr id="52" name="矩形 51"/>
          <p:cNvSpPr/>
          <p:nvPr/>
        </p:nvSpPr>
        <p:spPr>
          <a:xfrm>
            <a:off x="2965522" y="3875633"/>
            <a:ext cx="19395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在此添加标题</a:t>
            </a:r>
          </a:p>
        </p:txBody>
      </p:sp>
      <p:sp>
        <p:nvSpPr>
          <p:cNvPr id="53" name="矩形 52"/>
          <p:cNvSpPr/>
          <p:nvPr/>
        </p:nvSpPr>
        <p:spPr>
          <a:xfrm>
            <a:off x="1873785" y="3449793"/>
            <a:ext cx="19395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</a:rPr>
              <a:t>在此添加标题</a:t>
            </a:r>
          </a:p>
        </p:txBody>
      </p:sp>
      <p:sp>
        <p:nvSpPr>
          <p:cNvPr id="58" name="矩形 57"/>
          <p:cNvSpPr/>
          <p:nvPr/>
        </p:nvSpPr>
        <p:spPr>
          <a:xfrm>
            <a:off x="5004048" y="1890987"/>
            <a:ext cx="25922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完成</a:t>
            </a:r>
            <a:r>
              <a:rPr lang="zh-CN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步骤与方法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32592" y="1380568"/>
            <a:ext cx="366048" cy="400110"/>
            <a:chOff x="932592" y="1380568"/>
            <a:chExt cx="366048" cy="400110"/>
          </a:xfrm>
        </p:grpSpPr>
        <p:sp>
          <p:nvSpPr>
            <p:cNvPr id="41" name="椭圆 40"/>
            <p:cNvSpPr/>
            <p:nvPr/>
          </p:nvSpPr>
          <p:spPr>
            <a:xfrm>
              <a:off x="932592" y="1381546"/>
              <a:ext cx="366048" cy="36604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63" name="文本框 9"/>
            <p:cNvSpPr txBox="1"/>
            <p:nvPr/>
          </p:nvSpPr>
          <p:spPr>
            <a:xfrm>
              <a:off x="958361" y="1380568"/>
              <a:ext cx="314509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Impact" pitchFamily="34" charset="0"/>
                  <a:ea typeface="汉仪菱心体简" pitchFamily="49" charset="-122"/>
                </a:rPr>
                <a:t>A</a:t>
              </a:r>
              <a:endParaRPr lang="zh-CN" alt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009724" y="1714893"/>
            <a:ext cx="366048" cy="400110"/>
            <a:chOff x="2009724" y="1714893"/>
            <a:chExt cx="366048" cy="400110"/>
          </a:xfrm>
        </p:grpSpPr>
        <p:sp>
          <p:nvSpPr>
            <p:cNvPr id="43" name="椭圆 42"/>
            <p:cNvSpPr/>
            <p:nvPr/>
          </p:nvSpPr>
          <p:spPr>
            <a:xfrm>
              <a:off x="2009724" y="1725698"/>
              <a:ext cx="366048" cy="36604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64" name="文本框 9"/>
            <p:cNvSpPr txBox="1"/>
            <p:nvPr/>
          </p:nvSpPr>
          <p:spPr>
            <a:xfrm>
              <a:off x="2030691" y="1714893"/>
              <a:ext cx="32733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Impact" pitchFamily="34" charset="0"/>
                  <a:ea typeface="汉仪菱心体简" pitchFamily="49" charset="-122"/>
                </a:rPr>
                <a:t>C</a:t>
              </a:r>
              <a:endParaRPr lang="zh-CN" alt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477660" y="3419015"/>
            <a:ext cx="366048" cy="400110"/>
            <a:chOff x="1477660" y="3419015"/>
            <a:chExt cx="366048" cy="400110"/>
          </a:xfrm>
        </p:grpSpPr>
        <p:sp>
          <p:nvSpPr>
            <p:cNvPr id="45" name="椭圆 44"/>
            <p:cNvSpPr/>
            <p:nvPr/>
          </p:nvSpPr>
          <p:spPr>
            <a:xfrm>
              <a:off x="1477660" y="3436046"/>
              <a:ext cx="366048" cy="36604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00B0F0"/>
                </a:solidFill>
              </a:endParaRPr>
            </a:p>
          </p:txBody>
        </p:sp>
        <p:sp>
          <p:nvSpPr>
            <p:cNvPr id="65" name="文本框 9"/>
            <p:cNvSpPr txBox="1"/>
            <p:nvPr/>
          </p:nvSpPr>
          <p:spPr>
            <a:xfrm>
              <a:off x="1497017" y="3419015"/>
              <a:ext cx="32733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Impact" pitchFamily="34" charset="0"/>
                  <a:ea typeface="汉仪菱心体简" pitchFamily="49" charset="-122"/>
                </a:rPr>
                <a:t>B</a:t>
              </a:r>
              <a:endParaRPr lang="zh-CN" alt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531545" y="3844855"/>
            <a:ext cx="366048" cy="400110"/>
            <a:chOff x="2531545" y="3844855"/>
            <a:chExt cx="366048" cy="400110"/>
          </a:xfrm>
        </p:grpSpPr>
        <p:sp>
          <p:nvSpPr>
            <p:cNvPr id="47" name="椭圆 46"/>
            <p:cNvSpPr/>
            <p:nvPr/>
          </p:nvSpPr>
          <p:spPr>
            <a:xfrm>
              <a:off x="2531545" y="3861886"/>
              <a:ext cx="366048" cy="36604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00B0F0"/>
                </a:solidFill>
              </a:endParaRPr>
            </a:p>
          </p:txBody>
        </p:sp>
        <p:sp>
          <p:nvSpPr>
            <p:cNvPr id="66" name="文本框 9"/>
            <p:cNvSpPr txBox="1"/>
            <p:nvPr/>
          </p:nvSpPr>
          <p:spPr>
            <a:xfrm>
              <a:off x="2550902" y="3844855"/>
              <a:ext cx="32733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Impact" pitchFamily="34" charset="0"/>
                  <a:ea typeface="汉仪菱心体简" pitchFamily="49" charset="-122"/>
                </a:rPr>
                <a:t>D</a:t>
              </a:r>
              <a:endParaRPr lang="zh-CN" alt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endParaRPr>
            </a:p>
          </p:txBody>
        </p:sp>
      </p:grpSp>
      <p:cxnSp>
        <p:nvCxnSpPr>
          <p:cNvPr id="67" name="直接连接符 66"/>
          <p:cNvCxnSpPr/>
          <p:nvPr/>
        </p:nvCxnSpPr>
        <p:spPr>
          <a:xfrm>
            <a:off x="691952" y="-290286"/>
            <a:ext cx="0" cy="44994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9" name="TextBox 48"/>
          <p:cNvSpPr txBox="1"/>
          <p:nvPr/>
        </p:nvSpPr>
        <p:spPr>
          <a:xfrm>
            <a:off x="4889698" y="2498750"/>
            <a:ext cx="2262158" cy="1421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的内容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在这里填写你的内容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在这里填写你的内容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这里填写你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的内容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4" name="直接连接符 53"/>
          <p:cNvCxnSpPr/>
          <p:nvPr/>
        </p:nvCxnSpPr>
        <p:spPr>
          <a:xfrm flipH="1">
            <a:off x="844674" y="168237"/>
            <a:ext cx="7692176" cy="8581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8536850" y="-273125"/>
            <a:ext cx="0" cy="44994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6" name="TextBox 55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29217813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0"/>
                            </p:stCondLst>
                            <p:childTnLst>
                              <p:par>
                                <p:cTn id="9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50" grpId="0"/>
      <p:bldP spid="51" grpId="0"/>
      <p:bldP spid="52" grpId="0"/>
      <p:bldP spid="53" grpId="0"/>
      <p:bldP spid="58" grpId="0"/>
      <p:bldP spid="49" grpId="0"/>
      <p:bldP spid="5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47814" y="846409"/>
            <a:ext cx="1870428" cy="187042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" name="同心圆 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1021197" y="3291201"/>
            <a:ext cx="677676" cy="67767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898898" y="507680"/>
            <a:ext cx="274777" cy="27477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4870435" y="2666867"/>
            <a:ext cx="301060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8" name="同心圆 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339712" y="1315977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" name="同心圆 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680939" y="3364863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4" name="同心圆 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32219" y="4349008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7" name="同心圆 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椭圆 18"/>
          <p:cNvSpPr/>
          <p:nvPr/>
        </p:nvSpPr>
        <p:spPr>
          <a:xfrm>
            <a:off x="4534785" y="1054817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549298" y="4510926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3568901" y="3123469"/>
            <a:ext cx="824609" cy="82460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871562" y="1627928"/>
            <a:ext cx="1677062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大黑简体" panose="02010601030101010101" pitchFamily="2" charset="-122"/>
                <a:ea typeface="方正大黑简体" panose="02010601030101010101" pitchFamily="2" charset="-122"/>
              </a:rPr>
              <a:t>THANKS</a:t>
            </a:r>
            <a:endParaRPr lang="zh-CN" altLang="en-US" sz="2800" dirty="0">
              <a:solidFill>
                <a:schemeClr val="tx2">
                  <a:lumMod val="60000"/>
                  <a:lumOff val="40000"/>
                </a:schemeClr>
              </a:solidFill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279091" y="3297397"/>
            <a:ext cx="254428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  <a:endParaRPr lang="en-US" altLang="zh-CN" sz="4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多多指教</a:t>
            </a:r>
            <a:endParaRPr lang="en-US" altLang="zh-CN" sz="4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180499508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72222E-6 -4.68026E-6 L 0.38872 0.84338 " pathEditMode="relative" rAng="0" ptsTypes="AA">
                                      <p:cBhvr>
                                        <p:cTn id="1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9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77778E-6 2.422E-6 L 0.39375 -0.33797 " pathEditMode="relative" rAng="0" ptsTypes="AA">
                                      <p:cBhvr>
                                        <p:cTn id="22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88" y="-1689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1.46123E-6 L 0.20451 0.58418 " pathEditMode="relative" rAng="0" ptsTypes="AA">
                                      <p:cBhvr>
                                        <p:cTn id="31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6" y="2919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3.28699E-6 L -0.52465 -0.50942 " pathEditMode="relative" rAng="0" ptsTypes="AA">
                                      <p:cBhvr>
                                        <p:cTn id="40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33" y="-2548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22222E-6 1.18319E-6 L 0.21702 -0.37071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51" y="-1853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11111E-6 4.44444E-6 L 0.12309 0.575 " pathEditMode="relative" rAng="0" ptsTypes="AA">
                                      <p:cBhvr>
                                        <p:cTn id="67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38889E-6 3.41057E-6 L -0.71736 -0.40563 " pathEditMode="relative" rAng="0" ptsTypes="AA">
                                      <p:cBhvr>
                                        <p:cTn id="76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68" y="-20297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3.20988E-6 L 1.0349 -0.8734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36" y="-4367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05556E-6 3.44146E-6 L -0.64115 -0.94965 " pathEditMode="relative" rAng="0" ptsTypes="AA">
                                      <p:cBhvr>
                                        <p:cTn id="94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66" y="-474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4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00"/>
                            </p:stCondLst>
                            <p:childTnLst>
                              <p:par>
                                <p:cTn id="100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0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65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3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65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19" grpId="0" animBg="1"/>
      <p:bldP spid="19" grpId="1" animBg="1"/>
      <p:bldP spid="19" grpId="2" animBg="1"/>
      <p:bldP spid="20" grpId="0" animBg="1"/>
      <p:bldP spid="20" grpId="1" animBg="1"/>
      <p:bldP spid="20" grpId="2" animBg="1"/>
      <p:bldP spid="24" grpId="0"/>
      <p:bldP spid="24" grpId="1"/>
      <p:bldP spid="25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3611622" y="2607956"/>
            <a:ext cx="1520288" cy="108952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基本信息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个人履历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荣誉与奖项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088272" y="1553283"/>
            <a:ext cx="1720100" cy="17201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5" name="矩形 14"/>
          <p:cNvSpPr/>
          <p:nvPr/>
        </p:nvSpPr>
        <p:spPr>
          <a:xfrm>
            <a:off x="1479283" y="1728017"/>
            <a:ext cx="938077" cy="13706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rPr>
              <a:t>01</a:t>
            </a:r>
            <a:endParaRPr lang="zh-CN" altLang="en-US" sz="9600" baseline="120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635896" y="1898609"/>
            <a:ext cx="1569660" cy="70076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关于我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909662" y="-415474"/>
            <a:ext cx="2069729" cy="5651520"/>
            <a:chOff x="909662" y="-415474"/>
            <a:chExt cx="2069729" cy="5651520"/>
          </a:xfrm>
        </p:grpSpPr>
        <p:sp>
          <p:nvSpPr>
            <p:cNvPr id="29" name="弧形 28"/>
            <p:cNvSpPr/>
            <p:nvPr/>
          </p:nvSpPr>
          <p:spPr>
            <a:xfrm flipH="1">
              <a:off x="909662" y="1382264"/>
              <a:ext cx="2062138" cy="2062138"/>
            </a:xfrm>
            <a:prstGeom prst="arc">
              <a:avLst>
                <a:gd name="adj1" fmla="val 16451007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弧形 29"/>
            <p:cNvSpPr/>
            <p:nvPr/>
          </p:nvSpPr>
          <p:spPr>
            <a:xfrm>
              <a:off x="917253" y="1382264"/>
              <a:ext cx="2062138" cy="2062138"/>
            </a:xfrm>
            <a:prstGeom prst="arc">
              <a:avLst>
                <a:gd name="adj1" fmla="val 16565820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 flipV="1">
              <a:off x="2049339" y="3439054"/>
              <a:ext cx="0" cy="1796992"/>
              <a:chOff x="1913345" y="-418901"/>
              <a:chExt cx="0" cy="1796992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913345" y="411510"/>
                <a:ext cx="0" cy="96658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1913345" y="-418901"/>
                <a:ext cx="0" cy="83041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22" name="组合 21"/>
            <p:cNvGrpSpPr/>
            <p:nvPr/>
          </p:nvGrpSpPr>
          <p:grpSpPr>
            <a:xfrm flipV="1">
              <a:off x="2049339" y="-415474"/>
              <a:ext cx="0" cy="1796992"/>
              <a:chOff x="1913345" y="-418901"/>
              <a:chExt cx="0" cy="1796992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1913345" y="411510"/>
                <a:ext cx="0" cy="96658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913345" y="-418901"/>
                <a:ext cx="0" cy="83041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16" name="TextBox 15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55740289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5" grpId="0" animBg="1"/>
      <p:bldP spid="15" grpId="0"/>
      <p:bldP spid="38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4" name="椭圆 3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5" name="弧形 4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7072317"/>
                <a:gd name="adj2" fmla="val 4528433"/>
              </a:avLst>
            </a:prstGeom>
            <a:noFill/>
            <a:ln w="9525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6" name="弧形 5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6529683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7" name="矩形 6"/>
            <p:cNvSpPr/>
            <p:nvPr/>
          </p:nvSpPr>
          <p:spPr>
            <a:xfrm>
              <a:off x="1290138" y="1689501"/>
              <a:ext cx="1301184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01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基本信息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734147" y="165980"/>
            <a:ext cx="1245565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599768" y="891070"/>
            <a:ext cx="0" cy="31252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>
            <a:stCxn id="18" idx="0"/>
          </p:cNvCxnSpPr>
          <p:nvPr/>
        </p:nvCxnSpPr>
        <p:spPr>
          <a:xfrm flipH="1" flipV="1">
            <a:off x="600075" y="1206501"/>
            <a:ext cx="502388" cy="344438"/>
          </a:xfrm>
          <a:prstGeom prst="line">
            <a:avLst/>
          </a:prstGeom>
          <a:noFill/>
          <a:ln w="9525">
            <a:solidFill>
              <a:schemeClr val="tx1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弧形 17"/>
          <p:cNvSpPr/>
          <p:nvPr/>
        </p:nvSpPr>
        <p:spPr>
          <a:xfrm>
            <a:off x="467544" y="1059582"/>
            <a:ext cx="3832362" cy="3832350"/>
          </a:xfrm>
          <a:prstGeom prst="arc">
            <a:avLst>
              <a:gd name="adj1" fmla="val 13682200"/>
              <a:gd name="adj2" fmla="val 7932221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595313" y="4392313"/>
            <a:ext cx="502388" cy="344439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595313" y="891070"/>
            <a:ext cx="0" cy="31252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595313" y="4736752"/>
            <a:ext cx="0" cy="571302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8" name="弧形 27"/>
          <p:cNvSpPr/>
          <p:nvPr/>
        </p:nvSpPr>
        <p:spPr>
          <a:xfrm>
            <a:off x="460022" y="1059582"/>
            <a:ext cx="3832362" cy="3832350"/>
          </a:xfrm>
          <a:prstGeom prst="arc">
            <a:avLst>
              <a:gd name="adj1" fmla="val 8293648"/>
              <a:gd name="adj2" fmla="val 13310227"/>
            </a:avLst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00"/>
          </a:p>
        </p:txBody>
      </p:sp>
      <p:graphicFrame>
        <p:nvGraphicFramePr>
          <p:cNvPr id="53" name="图表 52"/>
          <p:cNvGraphicFramePr/>
          <p:nvPr>
            <p:extLst>
              <p:ext uri="{D42A27DB-BD31-4B8C-83A1-F6EECF244321}">
                <p14:modId xmlns:p14="http://schemas.microsoft.com/office/powerpoint/2010/main" xmlns="" val="1521837541"/>
              </p:ext>
            </p:extLst>
          </p:nvPr>
        </p:nvGraphicFramePr>
        <p:xfrm>
          <a:off x="-7301" y="1386527"/>
          <a:ext cx="4767008" cy="31780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直接连接符 43"/>
          <p:cNvCxnSpPr/>
          <p:nvPr/>
        </p:nvCxnSpPr>
        <p:spPr>
          <a:xfrm flipH="1">
            <a:off x="4807347" y="1939924"/>
            <a:ext cx="3260213" cy="0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H="1">
            <a:off x="4807347" y="2244878"/>
            <a:ext cx="3260213" cy="0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flipH="1">
            <a:off x="4807347" y="2549832"/>
            <a:ext cx="3260213" cy="0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 flipH="1">
            <a:off x="4807347" y="2854786"/>
            <a:ext cx="3260213" cy="0"/>
          </a:xfrm>
          <a:prstGeom prst="line">
            <a:avLst/>
          </a:prstGeom>
          <a:ln>
            <a:solidFill>
              <a:srgbClr val="01AF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H="1">
            <a:off x="4807347" y="3159741"/>
            <a:ext cx="3260213" cy="0"/>
          </a:xfrm>
          <a:prstGeom prst="line">
            <a:avLst/>
          </a:prstGeom>
          <a:ln>
            <a:solidFill>
              <a:srgbClr val="01AF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H="1">
            <a:off x="4807347" y="3464695"/>
            <a:ext cx="3260213" cy="0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H="1">
            <a:off x="4807347" y="3769649"/>
            <a:ext cx="3260213" cy="0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4807347" y="4074604"/>
            <a:ext cx="3260213" cy="0"/>
          </a:xfrm>
          <a:prstGeom prst="line">
            <a:avLst/>
          </a:prstGeom>
          <a:ln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800319" y="1665386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姓名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679411" y="1663053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性别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802530" y="1968169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黑_GBK" pitchFamily="2" charset="-122"/>
                <a:ea typeface="方正兰亭黑_GBK" pitchFamily="2" charset="-122"/>
              </a:rPr>
              <a:t>年龄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685320" y="1960967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民族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386945" y="1665386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itchFamily="2" charset="-122"/>
                <a:ea typeface="方正兰亭细黑_GBK" pitchFamily="2" charset="-122"/>
              </a:rPr>
              <a:t>花木兰</a:t>
            </a:r>
            <a:endParaRPr lang="en-US" altLang="zh-CN" sz="1400" dirty="0" smtClean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256512" y="1663053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itchFamily="2" charset="-122"/>
                <a:ea typeface="方正兰亭细黑_GBK" pitchFamily="2" charset="-122"/>
              </a:rPr>
              <a:t>女</a:t>
            </a:r>
            <a:endParaRPr lang="en-US" altLang="zh-CN" sz="1400" dirty="0" smtClean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389156" y="1968169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方正兰亭细黑_GBK" pitchFamily="2" charset="-122"/>
                <a:ea typeface="方正兰亭细黑_GBK" pitchFamily="2" charset="-122"/>
              </a:rPr>
              <a:t>22</a:t>
            </a:r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岁</a:t>
            </a:r>
            <a:endParaRPr lang="en-US" altLang="zh-CN" sz="1400" dirty="0" smtClean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7262421" y="1967317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汉</a:t>
            </a:r>
            <a:endParaRPr lang="en-US" altLang="zh-CN" sz="1400" dirty="0" smtClean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808308" y="2575999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黑_GBK" pitchFamily="2" charset="-122"/>
                <a:ea typeface="方正兰亭黑_GBK" pitchFamily="2" charset="-122"/>
              </a:rPr>
              <a:t>籍贯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670084" y="2566460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学历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675041" y="2268711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身高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4799003" y="2271118"/>
            <a:ext cx="598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体重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417379" y="2271118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方正兰亭细黑_GBK" pitchFamily="2" charset="-122"/>
                <a:ea typeface="方正兰亭细黑_GBK" pitchFamily="2" charset="-122"/>
              </a:rPr>
              <a:t>70kg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7255317" y="2275061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方正兰亭细黑_GBK" pitchFamily="2" charset="-122"/>
                <a:ea typeface="方正兰亭细黑_GBK" pitchFamily="2" charset="-122"/>
              </a:rPr>
              <a:t>175cm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398109" y="2575999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" pitchFamily="2" charset="-122"/>
                <a:ea typeface="方正兰亭细黑_GBK" pitchFamily="2" charset="-122"/>
              </a:rPr>
              <a:t>北京</a:t>
            </a:r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市</a:t>
            </a:r>
            <a:endParaRPr lang="en-US" altLang="zh-CN" sz="1400" dirty="0" smtClean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250360" y="2579236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本科</a:t>
            </a:r>
            <a:endParaRPr lang="en-US" altLang="zh-CN" sz="1400" dirty="0" smtClean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6660762" y="2873264"/>
            <a:ext cx="9573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政治面貌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4799121" y="3191583"/>
            <a:ext cx="9573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联系方式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799121" y="2875914"/>
            <a:ext cx="9573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婚姻状况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714062" y="288144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未婚</a:t>
            </a:r>
            <a:endParaRPr lang="en-US" altLang="zh-CN" sz="1400" dirty="0" smtClean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556653" y="2871554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党员</a:t>
            </a:r>
            <a:endParaRPr lang="en-US" altLang="zh-CN" sz="1400" dirty="0" smtClean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698187" y="3188977"/>
            <a:ext cx="1172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方正兰亭细黑_GBK" pitchFamily="2" charset="-122"/>
                <a:ea typeface="方正兰亭细黑_GBK" pitchFamily="2" charset="-122"/>
              </a:rPr>
              <a:t>18888xxxxxx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4799121" y="3490033"/>
            <a:ext cx="9573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电子邮箱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698187" y="3487427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方正兰亭细黑_GBK" pitchFamily="2" charset="-122"/>
                <a:ea typeface="方正兰亭细黑_GBK" pitchFamily="2" charset="-122"/>
              </a:rPr>
              <a:t>Mikl@163.com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4799121" y="3801183"/>
            <a:ext cx="9573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黑_GBK" pitchFamily="2" charset="-122"/>
                <a:ea typeface="方正兰亭黑_GBK" pitchFamily="2" charset="-122"/>
              </a:rPr>
              <a:t>现在住址</a:t>
            </a:r>
            <a:r>
              <a:rPr lang="en-US" altLang="zh-CN" sz="1400" dirty="0" smtClean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5698187" y="3798577"/>
            <a:ext cx="2230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上海市</a:t>
            </a:r>
            <a:r>
              <a:rPr lang="en-US" altLang="zh-CN" sz="1400" dirty="0" smtClean="0">
                <a:latin typeface="方正兰亭细黑_GBK" pitchFamily="2" charset="-122"/>
                <a:ea typeface="方正兰亭细黑_GBK" pitchFamily="2" charset="-122"/>
              </a:rPr>
              <a:t>XX</a:t>
            </a:r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区</a:t>
            </a:r>
            <a:r>
              <a:rPr lang="en-US" altLang="zh-CN" sz="1400" dirty="0" smtClean="0">
                <a:latin typeface="方正兰亭细黑_GBK" pitchFamily="2" charset="-122"/>
                <a:ea typeface="方正兰亭细黑_GBK" pitchFamily="2" charset="-122"/>
              </a:rPr>
              <a:t>XX</a:t>
            </a:r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路</a:t>
            </a:r>
            <a:r>
              <a:rPr lang="en-US" altLang="zh-CN" sz="1400" dirty="0" smtClean="0">
                <a:latin typeface="方正兰亭细黑_GBK" pitchFamily="2" charset="-122"/>
                <a:ea typeface="方正兰亭细黑_GBK" pitchFamily="2" charset="-122"/>
              </a:rPr>
              <a:t>XX</a:t>
            </a:r>
            <a:r>
              <a:rPr lang="zh-CN" altLang="en-US" sz="1400" dirty="0" smtClean="0">
                <a:latin typeface="方正兰亭细黑_GBK" pitchFamily="2" charset="-122"/>
                <a:ea typeface="方正兰亭细黑_GBK" pitchFamily="2" charset="-122"/>
              </a:rPr>
              <a:t>家园</a:t>
            </a:r>
            <a:endParaRPr lang="en-US" altLang="zh-CN" sz="1400" dirty="0" smtClean="0">
              <a:latin typeface="方正兰亭细黑_GBK" pitchFamily="2" charset="-122"/>
              <a:ea typeface="方正兰亭细黑_GBK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96143" y="1270442"/>
            <a:ext cx="3410629" cy="3410629"/>
            <a:chOff x="2715848" y="-1562741"/>
            <a:chExt cx="1720100" cy="1720100"/>
          </a:xfrm>
        </p:grpSpPr>
        <p:sp>
          <p:nvSpPr>
            <p:cNvPr id="83" name="椭圆 82"/>
            <p:cNvSpPr/>
            <p:nvPr/>
          </p:nvSpPr>
          <p:spPr>
            <a:xfrm>
              <a:off x="2715848" y="-1562741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4" name="椭圆 83"/>
            <p:cNvSpPr/>
            <p:nvPr/>
          </p:nvSpPr>
          <p:spPr>
            <a:xfrm>
              <a:off x="2830024" y="-1431776"/>
              <a:ext cx="1491748" cy="1491748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9" name="直接连接符 58"/>
          <p:cNvCxnSpPr/>
          <p:nvPr/>
        </p:nvCxnSpPr>
        <p:spPr>
          <a:xfrm flipV="1">
            <a:off x="1979712" y="-79550"/>
            <a:ext cx="0" cy="24553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5" name="TextBox 8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600038764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000"/>
                            </p:stCondLst>
                            <p:childTnLst>
                              <p:par>
                                <p:cTn id="10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4500"/>
                            </p:stCondLst>
                            <p:childTnLst>
                              <p:par>
                                <p:cTn id="1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8" grpId="0" animBg="1"/>
      <p:bldGraphic spid="53" grpId="0">
        <p:bldAsOne/>
      </p:bldGraphic>
      <p:bldP spid="52" grpId="0"/>
      <p:bldP spid="55" grpId="0"/>
      <p:bldP spid="56" grpId="0"/>
      <p:bldP spid="57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直接连接符 54"/>
          <p:cNvCxnSpPr/>
          <p:nvPr/>
        </p:nvCxnSpPr>
        <p:spPr>
          <a:xfrm rot="5400000">
            <a:off x="1199717" y="2085646"/>
            <a:ext cx="9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6" name="直接连接符 55"/>
          <p:cNvCxnSpPr/>
          <p:nvPr/>
        </p:nvCxnSpPr>
        <p:spPr>
          <a:xfrm rot="5400000">
            <a:off x="5122515" y="2085646"/>
            <a:ext cx="9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直接连接符 56"/>
          <p:cNvCxnSpPr/>
          <p:nvPr/>
        </p:nvCxnSpPr>
        <p:spPr>
          <a:xfrm rot="5400000">
            <a:off x="3174227" y="2085646"/>
            <a:ext cx="9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" name="直接连接符 57"/>
          <p:cNvCxnSpPr/>
          <p:nvPr/>
        </p:nvCxnSpPr>
        <p:spPr>
          <a:xfrm rot="5400000">
            <a:off x="7085995" y="2085646"/>
            <a:ext cx="9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" name="组合 1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3" name="椭圆 2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4" name="弧形 3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5810378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5" name="弧形 4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7558322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6" name="矩形 5"/>
            <p:cNvSpPr/>
            <p:nvPr/>
          </p:nvSpPr>
          <p:spPr>
            <a:xfrm>
              <a:off x="1290138" y="1677504"/>
              <a:ext cx="1301184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01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个人履历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32334" y="-190500"/>
            <a:ext cx="0" cy="35627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733425" y="1635646"/>
            <a:ext cx="7903852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732334" y="901361"/>
            <a:ext cx="0" cy="742382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8637277" y="1632857"/>
            <a:ext cx="0" cy="3675197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椭圆 14"/>
          <p:cNvSpPr/>
          <p:nvPr/>
        </p:nvSpPr>
        <p:spPr>
          <a:xfrm>
            <a:off x="1547662" y="1533591"/>
            <a:ext cx="204110" cy="2041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16" name="文本框 15"/>
          <p:cNvSpPr txBox="1"/>
          <p:nvPr/>
        </p:nvSpPr>
        <p:spPr>
          <a:xfrm>
            <a:off x="1016376" y="1131590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  <a:cs typeface="Arial" panose="020B0604020202020204" pitchFamily="34" charset="0"/>
              </a:rPr>
              <a:t>2000-2006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  <a:cs typeface="Arial" panose="020B0604020202020204" pitchFamily="34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144297" y="2271108"/>
            <a:ext cx="1010841" cy="1010841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文本框 18"/>
          <p:cNvSpPr txBox="1"/>
          <p:nvPr/>
        </p:nvSpPr>
        <p:spPr>
          <a:xfrm>
            <a:off x="1249607" y="256129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职工</a:t>
            </a:r>
            <a:endParaRPr lang="zh-CN" altLang="en-US" sz="2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470460" y="1533591"/>
            <a:ext cx="204110" cy="2041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29" name="文本框 28"/>
          <p:cNvSpPr txBox="1"/>
          <p:nvPr/>
        </p:nvSpPr>
        <p:spPr>
          <a:xfrm>
            <a:off x="4960816" y="1131590"/>
            <a:ext cx="1223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  <a:cs typeface="Arial" panose="020B0604020202020204" pitchFamily="34" charset="0"/>
              </a:rPr>
              <a:t>2008-2013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  <a:cs typeface="Arial" panose="020B0604020202020204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067095" y="2271108"/>
            <a:ext cx="1010841" cy="1010841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1" name="文本框 30"/>
          <p:cNvSpPr txBox="1"/>
          <p:nvPr/>
        </p:nvSpPr>
        <p:spPr>
          <a:xfrm>
            <a:off x="5274999" y="2499742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自己</a:t>
            </a:r>
            <a:endParaRPr lang="en-US" altLang="zh-CN" sz="1600" b="1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1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创业</a:t>
            </a:r>
            <a:endParaRPr lang="zh-CN" altLang="en-US" sz="16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3522172" y="1533591"/>
            <a:ext cx="204110" cy="2041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1" name="文本框 40"/>
          <p:cNvSpPr txBox="1"/>
          <p:nvPr/>
        </p:nvSpPr>
        <p:spPr>
          <a:xfrm>
            <a:off x="2990887" y="1131590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  <a:cs typeface="Arial" panose="020B0604020202020204" pitchFamily="34" charset="0"/>
              </a:rPr>
              <a:t>2006-2008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  <a:cs typeface="Arial" panose="020B0604020202020204" pitchFamily="34" charset="0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987824" y="2427734"/>
            <a:ext cx="1272808" cy="127280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3" name="文本框 42"/>
          <p:cNvSpPr txBox="1"/>
          <p:nvPr/>
        </p:nvSpPr>
        <p:spPr>
          <a:xfrm>
            <a:off x="3224116" y="2669018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工程</a:t>
            </a:r>
            <a:endParaRPr lang="en-US" altLang="zh-CN" sz="2400" b="1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厂长</a:t>
            </a:r>
            <a:endParaRPr lang="zh-CN" altLang="en-US" sz="24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7433940" y="1533591"/>
            <a:ext cx="204110" cy="2041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6" name="文本框 45"/>
          <p:cNvSpPr txBox="1"/>
          <p:nvPr/>
        </p:nvSpPr>
        <p:spPr>
          <a:xfrm>
            <a:off x="6924295" y="1131590"/>
            <a:ext cx="1223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汉仪菱心体简" pitchFamily="49" charset="-122"/>
                <a:ea typeface="汉仪菱心体简" pitchFamily="49" charset="-122"/>
                <a:cs typeface="Arial" panose="020B0604020202020204" pitchFamily="34" charset="0"/>
              </a:rPr>
              <a:t>2014-2016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汉仪菱心体简" pitchFamily="49" charset="-122"/>
              <a:ea typeface="汉仪菱心体简" pitchFamily="49" charset="-122"/>
              <a:cs typeface="Arial" panose="020B0604020202020204" pitchFamily="34" charset="0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6899592" y="2283718"/>
            <a:ext cx="1272808" cy="127280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8" name="文本框 47"/>
          <p:cNvSpPr txBox="1"/>
          <p:nvPr/>
        </p:nvSpPr>
        <p:spPr>
          <a:xfrm>
            <a:off x="7187184" y="2545241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白领</a:t>
            </a:r>
            <a:endParaRPr lang="en-US" altLang="zh-CN" sz="2000" b="1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人物</a:t>
            </a:r>
            <a:endParaRPr lang="zh-CN" altLang="en-US" sz="20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42961" y="3470455"/>
            <a:ext cx="1613509" cy="86793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在这里输入你的详细工作过程文字情况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17470" y="3904420"/>
            <a:ext cx="1613509" cy="86793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在这里输入你的详细工作过程文字情况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765767" y="3470455"/>
            <a:ext cx="1613509" cy="86793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在这里输入你的详细工作过程文字情况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729246" y="3713422"/>
            <a:ext cx="1613509" cy="86793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在这里输入你的详细工作过程文字情况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224728847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4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95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5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1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250"/>
                            </p:stCondLst>
                            <p:childTnLst>
                              <p:par>
                                <p:cTn id="47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4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0" dur="4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65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5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8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2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950"/>
                            </p:stCondLst>
                            <p:childTnLst>
                              <p:par>
                                <p:cTn id="7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4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5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35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75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90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650"/>
                            </p:stCondLst>
                            <p:childTnLst>
                              <p:par>
                                <p:cTn id="97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4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0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050"/>
                            </p:stCondLst>
                            <p:childTnLst>
                              <p:par>
                                <p:cTn id="10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450"/>
                            </p:stCondLst>
                            <p:childTnLst>
                              <p:par>
                                <p:cTn id="10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12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1600"/>
                            </p:stCondLst>
                            <p:childTnLst>
                              <p:par>
                                <p:cTn id="1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2400"/>
                            </p:stCondLst>
                            <p:childTnLst>
                              <p:par>
                                <p:cTn id="1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6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2800"/>
                            </p:stCondLst>
                            <p:childTnLst>
                              <p:par>
                                <p:cTn id="1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3200"/>
                            </p:stCondLst>
                            <p:childTnLst>
                              <p:par>
                                <p:cTn id="1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 animBg="1"/>
      <p:bldP spid="19" grpId="0"/>
      <p:bldP spid="28" grpId="0" animBg="1"/>
      <p:bldP spid="29" grpId="0"/>
      <p:bldP spid="30" grpId="0" animBg="1"/>
      <p:bldP spid="31" grpId="0"/>
      <p:bldP spid="40" grpId="0" animBg="1"/>
      <p:bldP spid="41" grpId="0"/>
      <p:bldP spid="42" grpId="0" animBg="1"/>
      <p:bldP spid="43" grpId="0"/>
      <p:bldP spid="45" grpId="0" animBg="1"/>
      <p:bldP spid="46" grpId="0"/>
      <p:bldP spid="47" grpId="0" animBg="1"/>
      <p:bldP spid="48" grpId="0"/>
      <p:bldP spid="49" grpId="0"/>
      <p:bldP spid="36" grpId="0"/>
      <p:bldP spid="37" grpId="0"/>
      <p:bldP spid="38" grpId="0"/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直接连接符 18"/>
          <p:cNvCxnSpPr/>
          <p:nvPr/>
        </p:nvCxnSpPr>
        <p:spPr>
          <a:xfrm>
            <a:off x="4571999" y="1419622"/>
            <a:ext cx="0" cy="765629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3038916" y="1419622"/>
            <a:ext cx="0" cy="924001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099027" y="1419622"/>
            <a:ext cx="0" cy="924001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7626055" y="1419622"/>
            <a:ext cx="0" cy="765629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517944" y="1419622"/>
            <a:ext cx="0" cy="765629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椭圆 2"/>
          <p:cNvSpPr/>
          <p:nvPr/>
        </p:nvSpPr>
        <p:spPr>
          <a:xfrm>
            <a:off x="4113006" y="1884630"/>
            <a:ext cx="917987" cy="91798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" name="椭圆 3"/>
          <p:cNvSpPr/>
          <p:nvPr/>
        </p:nvSpPr>
        <p:spPr>
          <a:xfrm>
            <a:off x="5640034" y="2157819"/>
            <a:ext cx="917987" cy="91798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6" name="椭圆 5"/>
          <p:cNvSpPr/>
          <p:nvPr/>
        </p:nvSpPr>
        <p:spPr>
          <a:xfrm>
            <a:off x="2585979" y="2157819"/>
            <a:ext cx="917987" cy="91798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7" name="椭圆 6"/>
          <p:cNvSpPr/>
          <p:nvPr/>
        </p:nvSpPr>
        <p:spPr>
          <a:xfrm>
            <a:off x="7167062" y="1779662"/>
            <a:ext cx="917987" cy="91798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8" name="椭圆 7"/>
          <p:cNvSpPr/>
          <p:nvPr/>
        </p:nvSpPr>
        <p:spPr>
          <a:xfrm>
            <a:off x="1058951" y="1779662"/>
            <a:ext cx="917987" cy="91798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27" name="组合 26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28" name="椭圆 27"/>
            <p:cNvSpPr/>
            <p:nvPr/>
          </p:nvSpPr>
          <p:spPr>
            <a:xfrm>
              <a:off x="1088273" y="1553282"/>
              <a:ext cx="1720100" cy="172009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29" name="弧形 28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5810378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30" name="弧形 29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7558322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31" name="矩形 30"/>
            <p:cNvSpPr/>
            <p:nvPr/>
          </p:nvSpPr>
          <p:spPr>
            <a:xfrm>
              <a:off x="1290132" y="1682357"/>
              <a:ext cx="1301187" cy="1593776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01</a:t>
              </a:r>
              <a:endParaRPr lang="en-US" altLang="zh-CN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荣誉奖项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H="1">
            <a:off x="698500" y="1419622"/>
            <a:ext cx="77724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8474382" y="-92544"/>
            <a:ext cx="0" cy="1521294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691952" y="1417320"/>
            <a:ext cx="0" cy="3996509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1279086" y="2026781"/>
            <a:ext cx="477716" cy="47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2811188" y="2377954"/>
            <a:ext cx="477716" cy="47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4333141" y="2121793"/>
            <a:ext cx="477716" cy="47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5871299" y="2396426"/>
            <a:ext cx="477716" cy="47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7398327" y="2026781"/>
            <a:ext cx="477716" cy="47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1019155" y="3075806"/>
            <a:ext cx="1018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2002</a:t>
            </a:r>
            <a:r>
              <a:rPr lang="zh-CN" altLang="en-US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年</a:t>
            </a:r>
            <a:r>
              <a:rPr lang="en-US" altLang="zh-CN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---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89834" y="3539253"/>
            <a:ext cx="1101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市五一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劳动奖章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17445" y="3270384"/>
            <a:ext cx="1018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2008</a:t>
            </a:r>
            <a:r>
              <a:rPr lang="zh-CN" altLang="en-US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年</a:t>
            </a:r>
            <a:r>
              <a:rPr lang="en-US" altLang="zh-CN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---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488124" y="3733831"/>
            <a:ext cx="1101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市五一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劳动奖章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050528" y="2963688"/>
            <a:ext cx="1018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2010</a:t>
            </a:r>
            <a:r>
              <a:rPr lang="zh-CN" altLang="en-US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年</a:t>
            </a:r>
            <a:r>
              <a:rPr lang="en-US" altLang="zh-CN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---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051846" y="3424271"/>
            <a:ext cx="1101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市五一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劳动奖章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648646" y="3270383"/>
            <a:ext cx="8386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2012---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619199" y="3571447"/>
            <a:ext cx="1101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市五一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劳动奖章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196383" y="2901551"/>
            <a:ext cx="1018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2015</a:t>
            </a:r>
            <a:r>
              <a:rPr lang="zh-CN" altLang="en-US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年</a:t>
            </a:r>
            <a:r>
              <a:rPr lang="en-US" altLang="zh-CN" sz="1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---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167062" y="3364998"/>
            <a:ext cx="1101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市五一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劳动奖章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79099269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8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8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8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3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8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300"/>
                            </p:stCondLst>
                            <p:childTnLst>
                              <p:par>
                                <p:cTn id="3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10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6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100"/>
                            </p:stCondLst>
                            <p:childTnLst>
                              <p:par>
                                <p:cTn id="5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8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8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9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4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900"/>
                            </p:stCondLst>
                            <p:childTnLst>
                              <p:par>
                                <p:cTn id="71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8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8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8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7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2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700"/>
                            </p:stCondLst>
                            <p:childTnLst>
                              <p:par>
                                <p:cTn id="87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8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8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8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500"/>
                            </p:stCondLst>
                            <p:childTnLst>
                              <p:par>
                                <p:cTn id="9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  <p:bldP spid="8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椭圆 34"/>
          <p:cNvSpPr/>
          <p:nvPr/>
        </p:nvSpPr>
        <p:spPr>
          <a:xfrm rot="5400000" flipH="1">
            <a:off x="2341691" y="2734316"/>
            <a:ext cx="257431" cy="33107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34"/>
          <p:cNvSpPr/>
          <p:nvPr/>
        </p:nvSpPr>
        <p:spPr>
          <a:xfrm rot="5400000" flipH="1">
            <a:off x="2341691" y="3973747"/>
            <a:ext cx="257431" cy="33107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34"/>
          <p:cNvSpPr/>
          <p:nvPr/>
        </p:nvSpPr>
        <p:spPr>
          <a:xfrm rot="5400000" flipH="1">
            <a:off x="2341691" y="1440608"/>
            <a:ext cx="257431" cy="33107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连接符 30"/>
          <p:cNvCxnSpPr/>
          <p:nvPr/>
        </p:nvCxnSpPr>
        <p:spPr>
          <a:xfrm flipH="1">
            <a:off x="685800" y="1563638"/>
            <a:ext cx="1331686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直接连接符 32"/>
          <p:cNvCxnSpPr/>
          <p:nvPr/>
        </p:nvCxnSpPr>
        <p:spPr>
          <a:xfrm flipH="1">
            <a:off x="685800" y="2869222"/>
            <a:ext cx="1331686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直接连接符 33"/>
          <p:cNvCxnSpPr/>
          <p:nvPr/>
        </p:nvCxnSpPr>
        <p:spPr>
          <a:xfrm flipH="1">
            <a:off x="685800" y="4154029"/>
            <a:ext cx="1331686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6" name="组合 15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17" name="椭圆 16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18" name="弧形 17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6224697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19" name="弧形 18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17558322"/>
                <a:gd name="adj2" fmla="val 5389698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20" name="矩形 19"/>
            <p:cNvSpPr/>
            <p:nvPr/>
          </p:nvSpPr>
          <p:spPr>
            <a:xfrm>
              <a:off x="1225345" y="1677504"/>
              <a:ext cx="1430769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03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语言能力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91952" y="902494"/>
            <a:ext cx="0" cy="4511335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" name="椭圆 3"/>
          <p:cNvSpPr/>
          <p:nvPr/>
        </p:nvSpPr>
        <p:spPr>
          <a:xfrm>
            <a:off x="1580950" y="1164876"/>
            <a:ext cx="830810" cy="8308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5" name="椭圆 4"/>
          <p:cNvSpPr/>
          <p:nvPr/>
        </p:nvSpPr>
        <p:spPr>
          <a:xfrm>
            <a:off x="1580950" y="2453817"/>
            <a:ext cx="830810" cy="8308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6" name="椭圆 5"/>
          <p:cNvSpPr/>
          <p:nvPr/>
        </p:nvSpPr>
        <p:spPr>
          <a:xfrm>
            <a:off x="1580950" y="3723878"/>
            <a:ext cx="830810" cy="83081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5" name="Freeform 168"/>
          <p:cNvSpPr>
            <a:spLocks noEditPoints="1"/>
          </p:cNvSpPr>
          <p:nvPr/>
        </p:nvSpPr>
        <p:spPr bwMode="auto">
          <a:xfrm>
            <a:off x="1789186" y="1332656"/>
            <a:ext cx="414338" cy="461963"/>
          </a:xfrm>
          <a:custGeom>
            <a:avLst/>
            <a:gdLst>
              <a:gd name="T0" fmla="*/ 55 w 110"/>
              <a:gd name="T1" fmla="*/ 41 h 123"/>
              <a:gd name="T2" fmla="*/ 75 w 110"/>
              <a:gd name="T3" fmla="*/ 31 h 123"/>
              <a:gd name="T4" fmla="*/ 99 w 110"/>
              <a:gd name="T5" fmla="*/ 86 h 123"/>
              <a:gd name="T6" fmla="*/ 97 w 110"/>
              <a:gd name="T7" fmla="*/ 88 h 123"/>
              <a:gd name="T8" fmla="*/ 101 w 110"/>
              <a:gd name="T9" fmla="*/ 96 h 123"/>
              <a:gd name="T10" fmla="*/ 94 w 110"/>
              <a:gd name="T11" fmla="*/ 99 h 123"/>
              <a:gd name="T12" fmla="*/ 90 w 110"/>
              <a:gd name="T13" fmla="*/ 91 h 123"/>
              <a:gd name="T14" fmla="*/ 87 w 110"/>
              <a:gd name="T15" fmla="*/ 93 h 123"/>
              <a:gd name="T16" fmla="*/ 55 w 110"/>
              <a:gd name="T17" fmla="*/ 41 h 123"/>
              <a:gd name="T18" fmla="*/ 0 w 110"/>
              <a:gd name="T19" fmla="*/ 108 h 123"/>
              <a:gd name="T20" fmla="*/ 3 w 110"/>
              <a:gd name="T21" fmla="*/ 115 h 123"/>
              <a:gd name="T22" fmla="*/ 31 w 110"/>
              <a:gd name="T23" fmla="*/ 105 h 123"/>
              <a:gd name="T24" fmla="*/ 30 w 110"/>
              <a:gd name="T25" fmla="*/ 121 h 123"/>
              <a:gd name="T26" fmla="*/ 110 w 110"/>
              <a:gd name="T27" fmla="*/ 105 h 123"/>
              <a:gd name="T28" fmla="*/ 108 w 110"/>
              <a:gd name="T29" fmla="*/ 98 h 123"/>
              <a:gd name="T30" fmla="*/ 36 w 110"/>
              <a:gd name="T31" fmla="*/ 113 h 123"/>
              <a:gd name="T32" fmla="*/ 55 w 110"/>
              <a:gd name="T33" fmla="*/ 96 h 123"/>
              <a:gd name="T34" fmla="*/ 52 w 110"/>
              <a:gd name="T35" fmla="*/ 89 h 123"/>
              <a:gd name="T36" fmla="*/ 0 w 110"/>
              <a:gd name="T37" fmla="*/ 108 h 123"/>
              <a:gd name="T38" fmla="*/ 60 w 110"/>
              <a:gd name="T39" fmla="*/ 9 h 123"/>
              <a:gd name="T40" fmla="*/ 53 w 110"/>
              <a:gd name="T41" fmla="*/ 36 h 123"/>
              <a:gd name="T42" fmla="*/ 72 w 110"/>
              <a:gd name="T43" fmla="*/ 26 h 123"/>
              <a:gd name="T44" fmla="*/ 66 w 110"/>
              <a:gd name="T45" fmla="*/ 15 h 123"/>
              <a:gd name="T46" fmla="*/ 71 w 110"/>
              <a:gd name="T47" fmla="*/ 12 h 123"/>
              <a:gd name="T48" fmla="*/ 86 w 110"/>
              <a:gd name="T49" fmla="*/ 51 h 123"/>
              <a:gd name="T50" fmla="*/ 93 w 110"/>
              <a:gd name="T51" fmla="*/ 48 h 123"/>
              <a:gd name="T52" fmla="*/ 77 w 110"/>
              <a:gd name="T53" fmla="*/ 5 h 123"/>
              <a:gd name="T54" fmla="*/ 75 w 110"/>
              <a:gd name="T55" fmla="*/ 2 h 123"/>
              <a:gd name="T56" fmla="*/ 72 w 110"/>
              <a:gd name="T57" fmla="*/ 3 h 123"/>
              <a:gd name="T58" fmla="*/ 60 w 110"/>
              <a:gd name="T59" fmla="*/ 9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10" h="123">
                <a:moveTo>
                  <a:pt x="55" y="41"/>
                </a:moveTo>
                <a:cubicBezTo>
                  <a:pt x="75" y="31"/>
                  <a:pt x="75" y="31"/>
                  <a:pt x="75" y="31"/>
                </a:cubicBezTo>
                <a:cubicBezTo>
                  <a:pt x="99" y="86"/>
                  <a:pt x="99" y="86"/>
                  <a:pt x="99" y="86"/>
                </a:cubicBezTo>
                <a:cubicBezTo>
                  <a:pt x="97" y="88"/>
                  <a:pt x="97" y="88"/>
                  <a:pt x="97" y="88"/>
                </a:cubicBezTo>
                <a:cubicBezTo>
                  <a:pt x="101" y="96"/>
                  <a:pt x="101" y="96"/>
                  <a:pt x="101" y="96"/>
                </a:cubicBezTo>
                <a:cubicBezTo>
                  <a:pt x="94" y="99"/>
                  <a:pt x="94" y="99"/>
                  <a:pt x="94" y="99"/>
                </a:cubicBezTo>
                <a:cubicBezTo>
                  <a:pt x="90" y="91"/>
                  <a:pt x="90" y="91"/>
                  <a:pt x="90" y="91"/>
                </a:cubicBezTo>
                <a:cubicBezTo>
                  <a:pt x="87" y="93"/>
                  <a:pt x="87" y="93"/>
                  <a:pt x="87" y="93"/>
                </a:cubicBezTo>
                <a:cubicBezTo>
                  <a:pt x="55" y="41"/>
                  <a:pt x="55" y="41"/>
                  <a:pt x="55" y="41"/>
                </a:cubicBezTo>
                <a:close/>
                <a:moveTo>
                  <a:pt x="0" y="108"/>
                </a:moveTo>
                <a:cubicBezTo>
                  <a:pt x="3" y="115"/>
                  <a:pt x="3" y="115"/>
                  <a:pt x="3" y="115"/>
                </a:cubicBezTo>
                <a:cubicBezTo>
                  <a:pt x="31" y="105"/>
                  <a:pt x="31" y="105"/>
                  <a:pt x="31" y="105"/>
                </a:cubicBezTo>
                <a:cubicBezTo>
                  <a:pt x="23" y="112"/>
                  <a:pt x="19" y="119"/>
                  <a:pt x="30" y="121"/>
                </a:cubicBezTo>
                <a:cubicBezTo>
                  <a:pt x="44" y="123"/>
                  <a:pt x="110" y="105"/>
                  <a:pt x="110" y="105"/>
                </a:cubicBezTo>
                <a:cubicBezTo>
                  <a:pt x="108" y="98"/>
                  <a:pt x="108" y="98"/>
                  <a:pt x="108" y="98"/>
                </a:cubicBezTo>
                <a:cubicBezTo>
                  <a:pt x="108" y="98"/>
                  <a:pt x="49" y="115"/>
                  <a:pt x="36" y="113"/>
                </a:cubicBezTo>
                <a:cubicBezTo>
                  <a:pt x="33" y="112"/>
                  <a:pt x="55" y="96"/>
                  <a:pt x="55" y="96"/>
                </a:cubicBezTo>
                <a:cubicBezTo>
                  <a:pt x="52" y="89"/>
                  <a:pt x="52" y="89"/>
                  <a:pt x="52" y="89"/>
                </a:cubicBezTo>
                <a:cubicBezTo>
                  <a:pt x="0" y="108"/>
                  <a:pt x="0" y="108"/>
                  <a:pt x="0" y="108"/>
                </a:cubicBezTo>
                <a:close/>
                <a:moveTo>
                  <a:pt x="60" y="9"/>
                </a:moveTo>
                <a:cubicBezTo>
                  <a:pt x="48" y="0"/>
                  <a:pt x="40" y="12"/>
                  <a:pt x="53" y="36"/>
                </a:cubicBezTo>
                <a:cubicBezTo>
                  <a:pt x="72" y="26"/>
                  <a:pt x="72" y="26"/>
                  <a:pt x="72" y="26"/>
                </a:cubicBezTo>
                <a:cubicBezTo>
                  <a:pt x="70" y="21"/>
                  <a:pt x="68" y="18"/>
                  <a:pt x="66" y="15"/>
                </a:cubicBezTo>
                <a:cubicBezTo>
                  <a:pt x="71" y="12"/>
                  <a:pt x="71" y="12"/>
                  <a:pt x="71" y="12"/>
                </a:cubicBezTo>
                <a:cubicBezTo>
                  <a:pt x="86" y="51"/>
                  <a:pt x="86" y="51"/>
                  <a:pt x="86" y="51"/>
                </a:cubicBezTo>
                <a:cubicBezTo>
                  <a:pt x="93" y="48"/>
                  <a:pt x="93" y="48"/>
                  <a:pt x="93" y="48"/>
                </a:cubicBezTo>
                <a:cubicBezTo>
                  <a:pt x="77" y="5"/>
                  <a:pt x="77" y="5"/>
                  <a:pt x="77" y="5"/>
                </a:cubicBezTo>
                <a:cubicBezTo>
                  <a:pt x="75" y="2"/>
                  <a:pt x="75" y="2"/>
                  <a:pt x="75" y="2"/>
                </a:cubicBezTo>
                <a:cubicBezTo>
                  <a:pt x="72" y="3"/>
                  <a:pt x="72" y="3"/>
                  <a:pt x="72" y="3"/>
                </a:cubicBezTo>
                <a:lnTo>
                  <a:pt x="60" y="9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E93F30"/>
              </a:solidFill>
            </a:endParaRPr>
          </a:p>
        </p:txBody>
      </p:sp>
      <p:sp>
        <p:nvSpPr>
          <p:cNvPr id="36" name="Freeform 175"/>
          <p:cNvSpPr>
            <a:spLocks noEditPoints="1"/>
          </p:cNvSpPr>
          <p:nvPr/>
        </p:nvSpPr>
        <p:spPr bwMode="auto">
          <a:xfrm>
            <a:off x="1811411" y="3902745"/>
            <a:ext cx="431800" cy="473075"/>
          </a:xfrm>
          <a:custGeom>
            <a:avLst/>
            <a:gdLst>
              <a:gd name="T0" fmla="*/ 165 w 272"/>
              <a:gd name="T1" fmla="*/ 0 h 298"/>
              <a:gd name="T2" fmla="*/ 246 w 272"/>
              <a:gd name="T3" fmla="*/ 47 h 298"/>
              <a:gd name="T4" fmla="*/ 153 w 272"/>
              <a:gd name="T5" fmla="*/ 201 h 298"/>
              <a:gd name="T6" fmla="*/ 108 w 272"/>
              <a:gd name="T7" fmla="*/ 229 h 298"/>
              <a:gd name="T8" fmla="*/ 66 w 272"/>
              <a:gd name="T9" fmla="*/ 232 h 298"/>
              <a:gd name="T10" fmla="*/ 71 w 272"/>
              <a:gd name="T11" fmla="*/ 153 h 298"/>
              <a:gd name="T12" fmla="*/ 165 w 272"/>
              <a:gd name="T13" fmla="*/ 0 h 298"/>
              <a:gd name="T14" fmla="*/ 165 w 272"/>
              <a:gd name="T15" fmla="*/ 0 h 298"/>
              <a:gd name="T16" fmla="*/ 243 w 272"/>
              <a:gd name="T17" fmla="*/ 293 h 298"/>
              <a:gd name="T18" fmla="*/ 248 w 272"/>
              <a:gd name="T19" fmla="*/ 262 h 298"/>
              <a:gd name="T20" fmla="*/ 158 w 272"/>
              <a:gd name="T21" fmla="*/ 260 h 298"/>
              <a:gd name="T22" fmla="*/ 272 w 272"/>
              <a:gd name="T23" fmla="*/ 253 h 298"/>
              <a:gd name="T24" fmla="*/ 272 w 272"/>
              <a:gd name="T25" fmla="*/ 241 h 298"/>
              <a:gd name="T26" fmla="*/ 239 w 272"/>
              <a:gd name="T27" fmla="*/ 239 h 298"/>
              <a:gd name="T28" fmla="*/ 269 w 272"/>
              <a:gd name="T29" fmla="*/ 234 h 298"/>
              <a:gd name="T30" fmla="*/ 257 w 272"/>
              <a:gd name="T31" fmla="*/ 210 h 298"/>
              <a:gd name="T32" fmla="*/ 175 w 272"/>
              <a:gd name="T33" fmla="*/ 201 h 298"/>
              <a:gd name="T34" fmla="*/ 172 w 272"/>
              <a:gd name="T35" fmla="*/ 224 h 298"/>
              <a:gd name="T36" fmla="*/ 208 w 272"/>
              <a:gd name="T37" fmla="*/ 232 h 298"/>
              <a:gd name="T38" fmla="*/ 0 w 272"/>
              <a:gd name="T39" fmla="*/ 243 h 298"/>
              <a:gd name="T40" fmla="*/ 2 w 272"/>
              <a:gd name="T41" fmla="*/ 265 h 298"/>
              <a:gd name="T42" fmla="*/ 137 w 272"/>
              <a:gd name="T43" fmla="*/ 279 h 298"/>
              <a:gd name="T44" fmla="*/ 85 w 272"/>
              <a:gd name="T45" fmla="*/ 281 h 298"/>
              <a:gd name="T46" fmla="*/ 87 w 272"/>
              <a:gd name="T47" fmla="*/ 298 h 298"/>
              <a:gd name="T48" fmla="*/ 243 w 272"/>
              <a:gd name="T49" fmla="*/ 293 h 298"/>
              <a:gd name="T50" fmla="*/ 243 w 272"/>
              <a:gd name="T51" fmla="*/ 293 h 298"/>
              <a:gd name="T52" fmla="*/ 106 w 272"/>
              <a:gd name="T53" fmla="*/ 213 h 298"/>
              <a:gd name="T54" fmla="*/ 137 w 272"/>
              <a:gd name="T55" fmla="*/ 191 h 298"/>
              <a:gd name="T56" fmla="*/ 87 w 272"/>
              <a:gd name="T57" fmla="*/ 163 h 298"/>
              <a:gd name="T58" fmla="*/ 85 w 272"/>
              <a:gd name="T59" fmla="*/ 198 h 298"/>
              <a:gd name="T60" fmla="*/ 106 w 272"/>
              <a:gd name="T61" fmla="*/ 213 h 298"/>
              <a:gd name="T62" fmla="*/ 106 w 272"/>
              <a:gd name="T63" fmla="*/ 213 h 298"/>
              <a:gd name="T64" fmla="*/ 217 w 272"/>
              <a:gd name="T65" fmla="*/ 47 h 298"/>
              <a:gd name="T66" fmla="*/ 142 w 272"/>
              <a:gd name="T67" fmla="*/ 172 h 298"/>
              <a:gd name="T68" fmla="*/ 151 w 272"/>
              <a:gd name="T69" fmla="*/ 177 h 298"/>
              <a:gd name="T70" fmla="*/ 224 w 272"/>
              <a:gd name="T71" fmla="*/ 52 h 298"/>
              <a:gd name="T72" fmla="*/ 217 w 272"/>
              <a:gd name="T73" fmla="*/ 47 h 298"/>
              <a:gd name="T74" fmla="*/ 217 w 272"/>
              <a:gd name="T75" fmla="*/ 47 h 298"/>
              <a:gd name="T76" fmla="*/ 170 w 272"/>
              <a:gd name="T77" fmla="*/ 19 h 298"/>
              <a:gd name="T78" fmla="*/ 97 w 272"/>
              <a:gd name="T79" fmla="*/ 144 h 298"/>
              <a:gd name="T80" fmla="*/ 111 w 272"/>
              <a:gd name="T81" fmla="*/ 153 h 298"/>
              <a:gd name="T82" fmla="*/ 186 w 272"/>
              <a:gd name="T83" fmla="*/ 28 h 298"/>
              <a:gd name="T84" fmla="*/ 170 w 272"/>
              <a:gd name="T85" fmla="*/ 19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72" h="298">
                <a:moveTo>
                  <a:pt x="165" y="0"/>
                </a:moveTo>
                <a:lnTo>
                  <a:pt x="246" y="47"/>
                </a:lnTo>
                <a:lnTo>
                  <a:pt x="153" y="201"/>
                </a:lnTo>
                <a:lnTo>
                  <a:pt x="108" y="229"/>
                </a:lnTo>
                <a:lnTo>
                  <a:pt x="66" y="232"/>
                </a:lnTo>
                <a:lnTo>
                  <a:pt x="71" y="153"/>
                </a:lnTo>
                <a:lnTo>
                  <a:pt x="165" y="0"/>
                </a:lnTo>
                <a:lnTo>
                  <a:pt x="165" y="0"/>
                </a:lnTo>
                <a:close/>
                <a:moveTo>
                  <a:pt x="243" y="293"/>
                </a:moveTo>
                <a:lnTo>
                  <a:pt x="248" y="262"/>
                </a:lnTo>
                <a:lnTo>
                  <a:pt x="158" y="260"/>
                </a:lnTo>
                <a:lnTo>
                  <a:pt x="272" y="253"/>
                </a:lnTo>
                <a:lnTo>
                  <a:pt x="272" y="241"/>
                </a:lnTo>
                <a:lnTo>
                  <a:pt x="239" y="239"/>
                </a:lnTo>
                <a:lnTo>
                  <a:pt x="269" y="234"/>
                </a:lnTo>
                <a:lnTo>
                  <a:pt x="257" y="210"/>
                </a:lnTo>
                <a:lnTo>
                  <a:pt x="175" y="201"/>
                </a:lnTo>
                <a:lnTo>
                  <a:pt x="172" y="224"/>
                </a:lnTo>
                <a:lnTo>
                  <a:pt x="208" y="232"/>
                </a:lnTo>
                <a:lnTo>
                  <a:pt x="0" y="243"/>
                </a:lnTo>
                <a:lnTo>
                  <a:pt x="2" y="265"/>
                </a:lnTo>
                <a:lnTo>
                  <a:pt x="137" y="279"/>
                </a:lnTo>
                <a:lnTo>
                  <a:pt x="85" y="281"/>
                </a:lnTo>
                <a:lnTo>
                  <a:pt x="87" y="298"/>
                </a:lnTo>
                <a:lnTo>
                  <a:pt x="243" y="293"/>
                </a:lnTo>
                <a:lnTo>
                  <a:pt x="243" y="293"/>
                </a:lnTo>
                <a:close/>
                <a:moveTo>
                  <a:pt x="106" y="213"/>
                </a:moveTo>
                <a:lnTo>
                  <a:pt x="137" y="191"/>
                </a:lnTo>
                <a:lnTo>
                  <a:pt x="87" y="163"/>
                </a:lnTo>
                <a:lnTo>
                  <a:pt x="85" y="198"/>
                </a:lnTo>
                <a:lnTo>
                  <a:pt x="106" y="213"/>
                </a:lnTo>
                <a:lnTo>
                  <a:pt x="106" y="213"/>
                </a:lnTo>
                <a:close/>
                <a:moveTo>
                  <a:pt x="217" y="47"/>
                </a:moveTo>
                <a:lnTo>
                  <a:pt x="142" y="172"/>
                </a:lnTo>
                <a:lnTo>
                  <a:pt x="151" y="177"/>
                </a:lnTo>
                <a:lnTo>
                  <a:pt x="224" y="52"/>
                </a:lnTo>
                <a:lnTo>
                  <a:pt x="217" y="47"/>
                </a:lnTo>
                <a:lnTo>
                  <a:pt x="217" y="47"/>
                </a:lnTo>
                <a:close/>
                <a:moveTo>
                  <a:pt x="170" y="19"/>
                </a:moveTo>
                <a:lnTo>
                  <a:pt x="97" y="144"/>
                </a:lnTo>
                <a:lnTo>
                  <a:pt x="111" y="153"/>
                </a:lnTo>
                <a:lnTo>
                  <a:pt x="186" y="28"/>
                </a:lnTo>
                <a:lnTo>
                  <a:pt x="170" y="19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E93F30"/>
              </a:solidFill>
            </a:endParaRPr>
          </a:p>
        </p:txBody>
      </p:sp>
      <p:sp>
        <p:nvSpPr>
          <p:cNvPr id="37" name="Freeform 176"/>
          <p:cNvSpPr>
            <a:spLocks noEditPoints="1"/>
          </p:cNvSpPr>
          <p:nvPr/>
        </p:nvSpPr>
        <p:spPr bwMode="auto">
          <a:xfrm>
            <a:off x="1789186" y="2683952"/>
            <a:ext cx="454025" cy="431800"/>
          </a:xfrm>
          <a:custGeom>
            <a:avLst/>
            <a:gdLst>
              <a:gd name="T0" fmla="*/ 93 w 121"/>
              <a:gd name="T1" fmla="*/ 56 h 115"/>
              <a:gd name="T2" fmla="*/ 90 w 121"/>
              <a:gd name="T3" fmla="*/ 60 h 115"/>
              <a:gd name="T4" fmla="*/ 86 w 121"/>
              <a:gd name="T5" fmla="*/ 40 h 115"/>
              <a:gd name="T6" fmla="*/ 82 w 121"/>
              <a:gd name="T7" fmla="*/ 82 h 115"/>
              <a:gd name="T8" fmla="*/ 75 w 121"/>
              <a:gd name="T9" fmla="*/ 89 h 115"/>
              <a:gd name="T10" fmla="*/ 69 w 121"/>
              <a:gd name="T11" fmla="*/ 44 h 115"/>
              <a:gd name="T12" fmla="*/ 59 w 121"/>
              <a:gd name="T13" fmla="*/ 28 h 115"/>
              <a:gd name="T14" fmla="*/ 82 w 121"/>
              <a:gd name="T15" fmla="*/ 13 h 115"/>
              <a:gd name="T16" fmla="*/ 59 w 121"/>
              <a:gd name="T17" fmla="*/ 10 h 115"/>
              <a:gd name="T18" fmla="*/ 116 w 121"/>
              <a:gd name="T19" fmla="*/ 0 h 115"/>
              <a:gd name="T20" fmla="*/ 113 w 121"/>
              <a:gd name="T21" fmla="*/ 21 h 115"/>
              <a:gd name="T22" fmla="*/ 121 w 121"/>
              <a:gd name="T23" fmla="*/ 23 h 115"/>
              <a:gd name="T24" fmla="*/ 121 w 121"/>
              <a:gd name="T25" fmla="*/ 28 h 115"/>
              <a:gd name="T26" fmla="*/ 110 w 121"/>
              <a:gd name="T27" fmla="*/ 39 h 115"/>
              <a:gd name="T28" fmla="*/ 93 w 121"/>
              <a:gd name="T29" fmla="*/ 42 h 115"/>
              <a:gd name="T30" fmla="*/ 5 w 121"/>
              <a:gd name="T31" fmla="*/ 40 h 115"/>
              <a:gd name="T32" fmla="*/ 56 w 121"/>
              <a:gd name="T33" fmla="*/ 37 h 115"/>
              <a:gd name="T34" fmla="*/ 5 w 121"/>
              <a:gd name="T35" fmla="*/ 40 h 115"/>
              <a:gd name="T36" fmla="*/ 7 w 121"/>
              <a:gd name="T37" fmla="*/ 49 h 115"/>
              <a:gd name="T38" fmla="*/ 29 w 121"/>
              <a:gd name="T39" fmla="*/ 64 h 115"/>
              <a:gd name="T40" fmla="*/ 52 w 121"/>
              <a:gd name="T41" fmla="*/ 108 h 115"/>
              <a:gd name="T42" fmla="*/ 58 w 121"/>
              <a:gd name="T43" fmla="*/ 46 h 115"/>
              <a:gd name="T44" fmla="*/ 42 w 121"/>
              <a:gd name="T45" fmla="*/ 98 h 115"/>
              <a:gd name="T46" fmla="*/ 44 w 121"/>
              <a:gd name="T47" fmla="*/ 107 h 115"/>
              <a:gd name="T48" fmla="*/ 42 w 121"/>
              <a:gd name="T49" fmla="*/ 98 h 115"/>
              <a:gd name="T50" fmla="*/ 51 w 121"/>
              <a:gd name="T51" fmla="*/ 11 h 115"/>
              <a:gd name="T52" fmla="*/ 39 w 121"/>
              <a:gd name="T53" fmla="*/ 7 h 115"/>
              <a:gd name="T54" fmla="*/ 36 w 121"/>
              <a:gd name="T55" fmla="*/ 8 h 115"/>
              <a:gd name="T56" fmla="*/ 16 w 121"/>
              <a:gd name="T57" fmla="*/ 25 h 115"/>
              <a:gd name="T58" fmla="*/ 12 w 121"/>
              <a:gd name="T59" fmla="*/ 12 h 115"/>
              <a:gd name="T60" fmla="*/ 12 w 121"/>
              <a:gd name="T61" fmla="*/ 26 h 115"/>
              <a:gd name="T62" fmla="*/ 7 w 121"/>
              <a:gd name="T63" fmla="*/ 13 h 115"/>
              <a:gd name="T64" fmla="*/ 4 w 121"/>
              <a:gd name="T65" fmla="*/ 36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1" h="115">
                <a:moveTo>
                  <a:pt x="93" y="42"/>
                </a:moveTo>
                <a:cubicBezTo>
                  <a:pt x="93" y="56"/>
                  <a:pt x="93" y="56"/>
                  <a:pt x="93" y="56"/>
                </a:cubicBezTo>
                <a:cubicBezTo>
                  <a:pt x="93" y="58"/>
                  <a:pt x="92" y="60"/>
                  <a:pt x="90" y="60"/>
                </a:cubicBezTo>
                <a:cubicBezTo>
                  <a:pt x="90" y="60"/>
                  <a:pt x="90" y="60"/>
                  <a:pt x="90" y="60"/>
                </a:cubicBezTo>
                <a:cubicBezTo>
                  <a:pt x="88" y="60"/>
                  <a:pt x="86" y="58"/>
                  <a:pt x="86" y="56"/>
                </a:cubicBezTo>
                <a:cubicBezTo>
                  <a:pt x="86" y="40"/>
                  <a:pt x="86" y="40"/>
                  <a:pt x="86" y="40"/>
                </a:cubicBezTo>
                <a:cubicBezTo>
                  <a:pt x="85" y="42"/>
                  <a:pt x="84" y="43"/>
                  <a:pt x="82" y="44"/>
                </a:cubicBezTo>
                <a:cubicBezTo>
                  <a:pt x="82" y="82"/>
                  <a:pt x="82" y="82"/>
                  <a:pt x="82" y="82"/>
                </a:cubicBezTo>
                <a:cubicBezTo>
                  <a:pt x="82" y="86"/>
                  <a:pt x="79" y="89"/>
                  <a:pt x="75" y="89"/>
                </a:cubicBezTo>
                <a:cubicBezTo>
                  <a:pt x="75" y="89"/>
                  <a:pt x="75" y="89"/>
                  <a:pt x="75" y="89"/>
                </a:cubicBezTo>
                <a:cubicBezTo>
                  <a:pt x="72" y="89"/>
                  <a:pt x="69" y="86"/>
                  <a:pt x="69" y="82"/>
                </a:cubicBezTo>
                <a:cubicBezTo>
                  <a:pt x="69" y="44"/>
                  <a:pt x="69" y="44"/>
                  <a:pt x="69" y="44"/>
                </a:cubicBezTo>
                <a:cubicBezTo>
                  <a:pt x="63" y="42"/>
                  <a:pt x="59" y="36"/>
                  <a:pt x="59" y="29"/>
                </a:cubicBezTo>
                <a:cubicBezTo>
                  <a:pt x="59" y="29"/>
                  <a:pt x="59" y="28"/>
                  <a:pt x="59" y="28"/>
                </a:cubicBezTo>
                <a:cubicBezTo>
                  <a:pt x="59" y="16"/>
                  <a:pt x="59" y="16"/>
                  <a:pt x="59" y="16"/>
                </a:cubicBezTo>
                <a:cubicBezTo>
                  <a:pt x="82" y="13"/>
                  <a:pt x="82" y="13"/>
                  <a:pt x="82" y="13"/>
                </a:cubicBezTo>
                <a:cubicBezTo>
                  <a:pt x="84" y="10"/>
                  <a:pt x="84" y="10"/>
                  <a:pt x="84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6"/>
                  <a:pt x="59" y="6"/>
                  <a:pt x="59" y="6"/>
                </a:cubicBezTo>
                <a:cubicBezTo>
                  <a:pt x="116" y="0"/>
                  <a:pt x="116" y="0"/>
                  <a:pt x="116" y="0"/>
                </a:cubicBezTo>
                <a:cubicBezTo>
                  <a:pt x="121" y="16"/>
                  <a:pt x="121" y="16"/>
                  <a:pt x="121" y="16"/>
                </a:cubicBezTo>
                <a:cubicBezTo>
                  <a:pt x="113" y="21"/>
                  <a:pt x="113" y="21"/>
                  <a:pt x="113" y="21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34"/>
                  <a:pt x="116" y="39"/>
                  <a:pt x="110" y="39"/>
                </a:cubicBezTo>
                <a:cubicBezTo>
                  <a:pt x="107" y="39"/>
                  <a:pt x="105" y="38"/>
                  <a:pt x="103" y="37"/>
                </a:cubicBezTo>
                <a:cubicBezTo>
                  <a:pt x="101" y="40"/>
                  <a:pt x="97" y="42"/>
                  <a:pt x="93" y="42"/>
                </a:cubicBezTo>
                <a:cubicBezTo>
                  <a:pt x="93" y="42"/>
                  <a:pt x="93" y="42"/>
                  <a:pt x="93" y="42"/>
                </a:cubicBezTo>
                <a:close/>
                <a:moveTo>
                  <a:pt x="5" y="40"/>
                </a:moveTo>
                <a:cubicBezTo>
                  <a:pt x="54" y="30"/>
                  <a:pt x="54" y="30"/>
                  <a:pt x="54" y="30"/>
                </a:cubicBezTo>
                <a:cubicBezTo>
                  <a:pt x="56" y="37"/>
                  <a:pt x="56" y="37"/>
                  <a:pt x="56" y="37"/>
                </a:cubicBezTo>
                <a:cubicBezTo>
                  <a:pt x="6" y="47"/>
                  <a:pt x="6" y="47"/>
                  <a:pt x="6" y="47"/>
                </a:cubicBezTo>
                <a:cubicBezTo>
                  <a:pt x="5" y="40"/>
                  <a:pt x="5" y="40"/>
                  <a:pt x="5" y="40"/>
                </a:cubicBezTo>
                <a:close/>
                <a:moveTo>
                  <a:pt x="56" y="40"/>
                </a:moveTo>
                <a:cubicBezTo>
                  <a:pt x="7" y="49"/>
                  <a:pt x="7" y="49"/>
                  <a:pt x="7" y="49"/>
                </a:cubicBezTo>
                <a:cubicBezTo>
                  <a:pt x="7" y="52"/>
                  <a:pt x="7" y="54"/>
                  <a:pt x="8" y="56"/>
                </a:cubicBezTo>
                <a:cubicBezTo>
                  <a:pt x="16" y="56"/>
                  <a:pt x="23" y="59"/>
                  <a:pt x="29" y="64"/>
                </a:cubicBezTo>
                <a:cubicBezTo>
                  <a:pt x="32" y="79"/>
                  <a:pt x="28" y="104"/>
                  <a:pt x="37" y="111"/>
                </a:cubicBezTo>
                <a:cubicBezTo>
                  <a:pt x="42" y="115"/>
                  <a:pt x="49" y="114"/>
                  <a:pt x="52" y="108"/>
                </a:cubicBezTo>
                <a:cubicBezTo>
                  <a:pt x="57" y="97"/>
                  <a:pt x="44" y="76"/>
                  <a:pt x="42" y="62"/>
                </a:cubicBezTo>
                <a:cubicBezTo>
                  <a:pt x="45" y="54"/>
                  <a:pt x="51" y="49"/>
                  <a:pt x="58" y="46"/>
                </a:cubicBezTo>
                <a:cubicBezTo>
                  <a:pt x="57" y="44"/>
                  <a:pt x="57" y="42"/>
                  <a:pt x="56" y="40"/>
                </a:cubicBezTo>
                <a:close/>
                <a:moveTo>
                  <a:pt x="42" y="98"/>
                </a:moveTo>
                <a:cubicBezTo>
                  <a:pt x="45" y="98"/>
                  <a:pt x="47" y="99"/>
                  <a:pt x="48" y="102"/>
                </a:cubicBezTo>
                <a:cubicBezTo>
                  <a:pt x="48" y="104"/>
                  <a:pt x="47" y="107"/>
                  <a:pt x="44" y="107"/>
                </a:cubicBezTo>
                <a:cubicBezTo>
                  <a:pt x="42" y="108"/>
                  <a:pt x="39" y="106"/>
                  <a:pt x="39" y="104"/>
                </a:cubicBezTo>
                <a:cubicBezTo>
                  <a:pt x="38" y="101"/>
                  <a:pt x="40" y="99"/>
                  <a:pt x="42" y="98"/>
                </a:cubicBezTo>
                <a:close/>
                <a:moveTo>
                  <a:pt x="54" y="26"/>
                </a:moveTo>
                <a:cubicBezTo>
                  <a:pt x="51" y="11"/>
                  <a:pt x="51" y="11"/>
                  <a:pt x="51" y="11"/>
                </a:cubicBezTo>
                <a:cubicBezTo>
                  <a:pt x="50" y="8"/>
                  <a:pt x="46" y="6"/>
                  <a:pt x="42" y="6"/>
                </a:cubicBezTo>
                <a:cubicBezTo>
                  <a:pt x="39" y="7"/>
                  <a:pt x="39" y="7"/>
                  <a:pt x="39" y="7"/>
                </a:cubicBezTo>
                <a:cubicBezTo>
                  <a:pt x="39" y="13"/>
                  <a:pt x="39" y="13"/>
                  <a:pt x="39" y="13"/>
                </a:cubicBezTo>
                <a:cubicBezTo>
                  <a:pt x="36" y="8"/>
                  <a:pt x="36" y="8"/>
                  <a:pt x="36" y="8"/>
                </a:cubicBezTo>
                <a:cubicBezTo>
                  <a:pt x="14" y="12"/>
                  <a:pt x="14" y="12"/>
                  <a:pt x="14" y="12"/>
                </a:cubicBezTo>
                <a:cubicBezTo>
                  <a:pt x="16" y="25"/>
                  <a:pt x="16" y="25"/>
                  <a:pt x="16" y="25"/>
                </a:cubicBezTo>
                <a:cubicBezTo>
                  <a:pt x="16" y="26"/>
                  <a:pt x="16" y="26"/>
                  <a:pt x="16" y="26"/>
                </a:cubicBezTo>
                <a:cubicBezTo>
                  <a:pt x="12" y="12"/>
                  <a:pt x="12" y="12"/>
                  <a:pt x="12" y="12"/>
                </a:cubicBezTo>
                <a:cubicBezTo>
                  <a:pt x="10" y="13"/>
                  <a:pt x="10" y="13"/>
                  <a:pt x="10" y="13"/>
                </a:cubicBezTo>
                <a:cubicBezTo>
                  <a:pt x="12" y="26"/>
                  <a:pt x="12" y="26"/>
                  <a:pt x="12" y="26"/>
                </a:cubicBezTo>
                <a:cubicBezTo>
                  <a:pt x="11" y="26"/>
                  <a:pt x="11" y="26"/>
                  <a:pt x="11" y="26"/>
                </a:cubicBezTo>
                <a:cubicBezTo>
                  <a:pt x="7" y="13"/>
                  <a:pt x="7" y="13"/>
                  <a:pt x="7" y="13"/>
                </a:cubicBezTo>
                <a:cubicBezTo>
                  <a:pt x="3" y="14"/>
                  <a:pt x="0" y="18"/>
                  <a:pt x="1" y="21"/>
                </a:cubicBezTo>
                <a:cubicBezTo>
                  <a:pt x="4" y="36"/>
                  <a:pt x="4" y="36"/>
                  <a:pt x="4" y="36"/>
                </a:cubicBezTo>
                <a:lnTo>
                  <a:pt x="54" y="2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E93F30"/>
              </a:solidFill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691952" y="-643210"/>
            <a:ext cx="0" cy="80521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" name="TextBox 24"/>
          <p:cNvSpPr txBox="1"/>
          <p:nvPr/>
        </p:nvSpPr>
        <p:spPr>
          <a:xfrm>
            <a:off x="2627784" y="1118616"/>
            <a:ext cx="16498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C</a:t>
            </a:r>
            <a:r>
              <a:rPr lang="en-US" altLang="zh-CN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HINESE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657303" y="2453817"/>
            <a:ext cx="21178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C</a:t>
            </a:r>
            <a:r>
              <a:rPr lang="en-US" altLang="zh-CN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ANTONESE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823351" y="3692364"/>
            <a:ext cx="14366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E</a:t>
            </a:r>
            <a:r>
              <a:rPr lang="en-US" altLang="zh-CN" sz="2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Kozuka Gothic Pro R" pitchFamily="34" charset="-128"/>
                <a:ea typeface="Kozuka Gothic Pro R" pitchFamily="34" charset="-128"/>
              </a:rPr>
              <a:t>NGLISH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813240" y="1421478"/>
            <a:ext cx="3166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汉语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: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普通话水平测试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1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级甲等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784516" y="4029817"/>
            <a:ext cx="2707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英语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: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新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TOEFL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考试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120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分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813240" y="2692448"/>
            <a:ext cx="2563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粤语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: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能够满足正常交流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13585890"/>
      </p:ext>
    </p:extLst>
  </p:cSld>
  <p:clrMapOvr>
    <a:masterClrMapping/>
  </p:clrMapOvr>
  <p:transition spd="slow" advTm="0">
    <p:push dir="u"/>
  </p:transition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7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9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0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fill="hold" grpId="0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6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4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8" fill="hold" grpId="0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6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7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3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8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6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6" grpId="0" animBg="1"/>
          <p:bldP spid="47" grpId="0" animBg="1"/>
          <p:bldP spid="45" grpId="0" animBg="1"/>
          <p:bldP spid="4" grpId="0" animBg="1"/>
          <p:bldP spid="5" grpId="0" animBg="1"/>
          <p:bldP spid="6" grpId="0" animBg="1"/>
          <p:bldP spid="35" grpId="0" animBg="1"/>
          <p:bldP spid="36" grpId="0" animBg="1"/>
          <p:bldP spid="37" grpId="0" animBg="1"/>
          <p:bldP spid="25" grpId="0"/>
          <p:bldP spid="32" grpId="0"/>
          <p:bldP spid="39" grpId="0"/>
          <p:bldP spid="41" grpId="0"/>
          <p:bldP spid="42" grpId="0"/>
          <p:bldP spid="44" grpId="0"/>
          <p:bldP spid="4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7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7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7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3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8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6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6" grpId="0" animBg="1"/>
          <p:bldP spid="47" grpId="0" animBg="1"/>
          <p:bldP spid="45" grpId="0" animBg="1"/>
          <p:bldP spid="4" grpId="0" animBg="1"/>
          <p:bldP spid="5" grpId="0" animBg="1"/>
          <p:bldP spid="6" grpId="0" animBg="1"/>
          <p:bldP spid="35" grpId="0" animBg="1"/>
          <p:bldP spid="36" grpId="0" animBg="1"/>
          <p:bldP spid="37" grpId="0" animBg="1"/>
          <p:bldP spid="25" grpId="0"/>
          <p:bldP spid="32" grpId="0"/>
          <p:bldP spid="39" grpId="0"/>
          <p:bldP spid="41" grpId="0"/>
          <p:bldP spid="42" grpId="0"/>
          <p:bldP spid="44" grpId="0"/>
          <p:bldP spid="48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3779912" y="2616534"/>
            <a:ext cx="1520288" cy="108952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知识技能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解决问题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indent="-180000">
              <a:lnSpc>
                <a:spcPct val="12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责任与义务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088272" y="1553283"/>
            <a:ext cx="1720100" cy="17201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5" name="矩形 14"/>
          <p:cNvSpPr/>
          <p:nvPr/>
        </p:nvSpPr>
        <p:spPr>
          <a:xfrm>
            <a:off x="1421998" y="1779662"/>
            <a:ext cx="1037465" cy="1370632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600" baseline="12000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rPr>
              <a:t>02</a:t>
            </a:r>
            <a:endParaRPr lang="zh-CN" altLang="en-US" sz="9600" baseline="12000" dirty="0"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635896" y="1851670"/>
            <a:ext cx="2031325" cy="70076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3600" b="1" dirty="0">
              <a:solidFill>
                <a:schemeClr val="tx2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09662" y="-415474"/>
            <a:ext cx="2069729" cy="5651520"/>
            <a:chOff x="909662" y="-415474"/>
            <a:chExt cx="2069729" cy="5651520"/>
          </a:xfrm>
        </p:grpSpPr>
        <p:sp>
          <p:nvSpPr>
            <p:cNvPr id="29" name="弧形 28"/>
            <p:cNvSpPr/>
            <p:nvPr/>
          </p:nvSpPr>
          <p:spPr>
            <a:xfrm flipH="1">
              <a:off x="909662" y="1382264"/>
              <a:ext cx="2062138" cy="2062138"/>
            </a:xfrm>
            <a:prstGeom prst="arc">
              <a:avLst>
                <a:gd name="adj1" fmla="val 16451007"/>
                <a:gd name="adj2" fmla="val 4656997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弧形 29"/>
            <p:cNvSpPr/>
            <p:nvPr/>
          </p:nvSpPr>
          <p:spPr>
            <a:xfrm>
              <a:off x="917253" y="1382264"/>
              <a:ext cx="2062138" cy="2062138"/>
            </a:xfrm>
            <a:prstGeom prst="arc">
              <a:avLst>
                <a:gd name="adj1" fmla="val 16565820"/>
                <a:gd name="adj2" fmla="val 5056950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 flipV="1">
              <a:off x="2049339" y="3439054"/>
              <a:ext cx="0" cy="1796992"/>
              <a:chOff x="1913345" y="-418901"/>
              <a:chExt cx="0" cy="1796992"/>
            </a:xfrm>
          </p:grpSpPr>
          <p:cxnSp>
            <p:nvCxnSpPr>
              <p:cNvPr id="35" name="直接连接符 34"/>
              <p:cNvCxnSpPr/>
              <p:nvPr/>
            </p:nvCxnSpPr>
            <p:spPr>
              <a:xfrm>
                <a:off x="1913345" y="411510"/>
                <a:ext cx="0" cy="96658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>
              <a:xfrm>
                <a:off x="1913345" y="-418901"/>
                <a:ext cx="0" cy="83041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22" name="组合 21"/>
            <p:cNvGrpSpPr/>
            <p:nvPr/>
          </p:nvGrpSpPr>
          <p:grpSpPr>
            <a:xfrm flipV="1">
              <a:off x="2049339" y="-415474"/>
              <a:ext cx="0" cy="1796992"/>
              <a:chOff x="1913345" y="-418901"/>
              <a:chExt cx="0" cy="1796992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1913345" y="411510"/>
                <a:ext cx="0" cy="96658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913345" y="-418901"/>
                <a:ext cx="0" cy="830411"/>
              </a:xfrm>
              <a:prstGeom prst="line">
                <a:avLst/>
              </a:prstGeom>
              <a:noFill/>
              <a:ln w="9525">
                <a:solidFill>
                  <a:srgbClr val="626262"/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16" name="TextBox 15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77708269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5" grpId="0" animBg="1"/>
      <p:bldP spid="15" grpId="0"/>
      <p:bldP spid="38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 flipV="1">
            <a:off x="2935948" y="3206295"/>
            <a:ext cx="0" cy="927356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4021812" y="2278743"/>
            <a:ext cx="0" cy="234756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5122190" y="1744971"/>
            <a:ext cx="0" cy="198511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6222567" y="2674146"/>
            <a:ext cx="0" cy="162931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椭圆 13"/>
          <p:cNvSpPr/>
          <p:nvPr/>
        </p:nvSpPr>
        <p:spPr>
          <a:xfrm>
            <a:off x="2602824" y="2802149"/>
            <a:ext cx="637220" cy="6372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905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5" name="椭圆 14"/>
          <p:cNvSpPr/>
          <p:nvPr/>
        </p:nvSpPr>
        <p:spPr>
          <a:xfrm>
            <a:off x="3703202" y="1851670"/>
            <a:ext cx="637220" cy="6372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6" name="椭圆 15"/>
          <p:cNvSpPr/>
          <p:nvPr/>
        </p:nvSpPr>
        <p:spPr>
          <a:xfrm>
            <a:off x="5903957" y="2264524"/>
            <a:ext cx="637220" cy="6372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905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7" name="椭圆 16"/>
          <p:cNvSpPr/>
          <p:nvPr/>
        </p:nvSpPr>
        <p:spPr>
          <a:xfrm>
            <a:off x="4803580" y="1411847"/>
            <a:ext cx="637220" cy="6372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6" name="矩形 25"/>
          <p:cNvSpPr/>
          <p:nvPr/>
        </p:nvSpPr>
        <p:spPr>
          <a:xfrm>
            <a:off x="3590668" y="3896753"/>
            <a:ext cx="2095445" cy="4062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知识能力 素质修养</a:t>
            </a:r>
            <a:endParaRPr lang="zh-CN" altLang="en-US" dirty="0">
              <a:solidFill>
                <a:schemeClr val="tx2">
                  <a:lumMod val="60000"/>
                  <a:lumOff val="40000"/>
                </a:schemeClr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91659" y="2779127"/>
            <a:ext cx="2077899" cy="3627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人力资源知识技能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627692" y="1828648"/>
            <a:ext cx="207789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专业的知识与技能较强的应用能力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555422" y="2241502"/>
            <a:ext cx="207789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全面的知识结构，人文素质修养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440800" y="1388825"/>
            <a:ext cx="2077899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良好的心态与持之以恒的毅力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467544" y="823913"/>
            <a:ext cx="0" cy="3312658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椭圆 2"/>
          <p:cNvSpPr/>
          <p:nvPr/>
        </p:nvSpPr>
        <p:spPr>
          <a:xfrm>
            <a:off x="2912508" y="3499546"/>
            <a:ext cx="3451766" cy="1160436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465115" y="3685325"/>
            <a:ext cx="2346553" cy="788879"/>
          </a:xfrm>
          <a:prstGeom prst="ellips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/>
        </p:nvCxnSpPr>
        <p:spPr>
          <a:xfrm flipH="1">
            <a:off x="468086" y="4142454"/>
            <a:ext cx="2471964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直接连接符 33"/>
          <p:cNvCxnSpPr/>
          <p:nvPr/>
        </p:nvCxnSpPr>
        <p:spPr>
          <a:xfrm flipH="1">
            <a:off x="6371135" y="4142454"/>
            <a:ext cx="2296615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直接连接符 37"/>
          <p:cNvCxnSpPr/>
          <p:nvPr/>
        </p:nvCxnSpPr>
        <p:spPr>
          <a:xfrm flipV="1">
            <a:off x="8676456" y="4155927"/>
            <a:ext cx="0" cy="1120923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1043610" y="417311"/>
            <a:ext cx="1005729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4" name="组合 43"/>
          <p:cNvGrpSpPr/>
          <p:nvPr/>
        </p:nvGrpSpPr>
        <p:grpSpPr>
          <a:xfrm>
            <a:off x="323528" y="161578"/>
            <a:ext cx="742506" cy="739783"/>
            <a:chOff x="909662" y="1382264"/>
            <a:chExt cx="2069729" cy="2062138"/>
          </a:xfrm>
        </p:grpSpPr>
        <p:sp>
          <p:nvSpPr>
            <p:cNvPr id="45" name="椭圆 44"/>
            <p:cNvSpPr/>
            <p:nvPr/>
          </p:nvSpPr>
          <p:spPr>
            <a:xfrm>
              <a:off x="1088272" y="1553283"/>
              <a:ext cx="1720100" cy="17201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1905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500"/>
            </a:p>
          </p:txBody>
        </p:sp>
        <p:sp>
          <p:nvSpPr>
            <p:cNvPr id="46" name="弧形 45"/>
            <p:cNvSpPr/>
            <p:nvPr/>
          </p:nvSpPr>
          <p:spPr>
            <a:xfrm flipH="1">
              <a:off x="909662" y="1382264"/>
              <a:ext cx="2062139" cy="2062138"/>
            </a:xfrm>
            <a:prstGeom prst="arc">
              <a:avLst>
                <a:gd name="adj1" fmla="val 13681179"/>
                <a:gd name="adj2" fmla="val 3101609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47" name="弧形 46"/>
            <p:cNvSpPr/>
            <p:nvPr/>
          </p:nvSpPr>
          <p:spPr>
            <a:xfrm>
              <a:off x="917252" y="1382264"/>
              <a:ext cx="2062139" cy="2062138"/>
            </a:xfrm>
            <a:prstGeom prst="arc">
              <a:avLst>
                <a:gd name="adj1" fmla="val 20617858"/>
                <a:gd name="adj2" fmla="val 6160256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/>
            </a:p>
          </p:txBody>
        </p:sp>
        <p:sp>
          <p:nvSpPr>
            <p:cNvPr id="48" name="矩形 47"/>
            <p:cNvSpPr/>
            <p:nvPr/>
          </p:nvSpPr>
          <p:spPr>
            <a:xfrm>
              <a:off x="1238750" y="1677504"/>
              <a:ext cx="1403959" cy="159377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600" baseline="120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02</a:t>
              </a:r>
              <a:endParaRPr lang="zh-CN" altLang="en-US" sz="3600" baseline="12000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49" name="矩形 48"/>
          <p:cNvSpPr/>
          <p:nvPr/>
        </p:nvSpPr>
        <p:spPr>
          <a:xfrm>
            <a:off x="1066282" y="470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知识技能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文本框 9"/>
          <p:cNvSpPr txBox="1"/>
          <p:nvPr/>
        </p:nvSpPr>
        <p:spPr>
          <a:xfrm>
            <a:off x="2741628" y="2889927"/>
            <a:ext cx="34176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A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52" name="文本框 9"/>
          <p:cNvSpPr txBox="1"/>
          <p:nvPr/>
        </p:nvSpPr>
        <p:spPr>
          <a:xfrm>
            <a:off x="3844520" y="1939447"/>
            <a:ext cx="35458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B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53" name="文本框 9"/>
          <p:cNvSpPr txBox="1"/>
          <p:nvPr/>
        </p:nvSpPr>
        <p:spPr>
          <a:xfrm>
            <a:off x="4944898" y="1499624"/>
            <a:ext cx="35458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C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sp>
        <p:nvSpPr>
          <p:cNvPr id="54" name="文本框 9"/>
          <p:cNvSpPr txBox="1"/>
          <p:nvPr/>
        </p:nvSpPr>
        <p:spPr>
          <a:xfrm>
            <a:off x="6045275" y="2352301"/>
            <a:ext cx="35458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  <a:ea typeface="汉仪菱心体简" pitchFamily="49" charset="-122"/>
              </a:rPr>
              <a:t>D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Impact" pitchFamily="34" charset="0"/>
              <a:ea typeface="汉仪菱心体简" pitchFamily="49" charset="-122"/>
            </a:endParaRPr>
          </a:p>
        </p:txBody>
      </p:sp>
      <p:cxnSp>
        <p:nvCxnSpPr>
          <p:cNvPr id="57" name="直接连接符 56"/>
          <p:cNvCxnSpPr/>
          <p:nvPr/>
        </p:nvCxnSpPr>
        <p:spPr>
          <a:xfrm flipV="1">
            <a:off x="2049339" y="-216694"/>
            <a:ext cx="0" cy="634521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TextBox 3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95165419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500"/>
                            </p:stCondLst>
                            <p:childTnLst>
                              <p:par>
                                <p:cTn id="9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0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9500"/>
                            </p:stCondLst>
                            <p:childTnLst>
                              <p:par>
                                <p:cTn id="1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6" grpId="0"/>
      <p:bldP spid="12" grpId="0"/>
      <p:bldP spid="27" grpId="0"/>
      <p:bldP spid="28" grpId="0"/>
      <p:bldP spid="29" grpId="0"/>
      <p:bldP spid="3" grpId="0" animBg="1"/>
      <p:bldP spid="4" grpId="0" animBg="1"/>
      <p:bldP spid="51" grpId="0"/>
      <p:bldP spid="52" grpId="0"/>
      <p:bldP spid="53" grpId="0"/>
      <p:bldP spid="54" grpId="0"/>
      <p:bldP spid="3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3B44CE2-8A0B-4AD4-AFED-82FF21D92084"/>
  <p:tag name="ISPRING_SCORM_RATE_SLIDES" val="1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Dy6r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A8uqxI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Dy6rEi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PLqsSC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PLqsSG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PLqsSD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PLqsSJ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PLqsSL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PbqsSCTg/xfEDAAAYxkAABcAAAB1bml2ZXJzYWwvdW5pdmVyc2FsLnBuZ+1XaVxT55o/isVOLSBqCrI7ttJFxKgBFJO4AOIom4QisouWyy7IIQYI0UtbBEXa3lvwgiESLAHCTkMwAUJF4NYYUFnCYqSCISSHJGAgIWSbg/bOb2a+zefhw/md8/zf9z3P+n/Oc/L9fU+ZfGT1EQAAJqe9Pc4BgBECADbe/NAYRox/4u+Gbxuunjt1AmgYsBHDwqbY4z7HAaC5aIs2+gNY/rcr3iFXAcC0Z+3a0J9SfQkALFdOexzHXYuQCs7QLwnH+1/rz+YA2GNVJ4ynP3Xbnr8b8bEH7vElhy83eVSctvmi4HNfj022f9n/1/s3HbYN52/e+mLgqGeNq0pJnKAFT4EThvAJ9uqFKwHshPqgoISRaCynNojtXFclLkvpCiEqx2Ppfhj1m8eb7bNhc648NK+1qLWeFafhshd7LaRPYOzMiFnMkfyCMyX7GFs2AkBdoG3qNsQUyUBkw4vdLiPbLSR3q5P3/PmMWZ2rzPiXwNoJb2Fvg0NyzAMHP5oHbAAADw/Y8a3m6+A6uA6ug+vgOrgOroPr4Dq4Dv4/BPdla6TMrwDg+tD/8UfhDS5gcZkf2RiRoxaOzBRhuzLnKvK+xk8RVShacrCgi0UGs9hSAIjqJDzlFzIHbrF0wu8sIsYSws5zR4/E6GQtgzCUZ2Mht0VEwu+QvMqSJ6XMM2qTUwSy5CwAaJ+gUXIyeV2Ee9Wp0UmhTF7rhdmOQgI+QCXeN8lp7KycFtMoySl/MBqS8Ux0jYhC0nu4poj9SKtDkr/5YR5KtCS9gkLn6KQpjvrFIlIYitJDMOhUznJNcARBWEBQ6M5xeYpvQEqhsGtVQv9qtlCB74zko70Gpo+0OalKONrLMxlVs3j2wHTJ3/12bzClvbqN7rtvqderOMxJNP0yCyw6LmDG6r7XvApIjbhVv2ZHvtU9wZUeE0cjRrL+RT3zVeYIAfEpmGMSxZXnqNh/GxKm2XhJNQX5EyL8y9R+YVP1DU278xM5yaBhHD8PjcTVh3ILCcvt1TcyedbYQSiD1f/PkLD+KmF8KPQWag5TiJYHnlRgX9dxlXGfdo9Xu8bbEd78qFxW3k2fxECjh/eA9hRhWVrWKU985cCt5CxfunE0qp0+ZPUA5D6NPzZhsiIhiwkOwSUMrvBHug5j9gwKX/0of5VweKHhep2mNqdhq41q/OZPzWFouz7HYJQ3BRvUvthnPbl/5yjayzfLlmEyI/LhjrgU9SsqqNP8lW8V/hSvjWEpku1/yEDl2HsrXMBI/GSOFXX6733R/872OmbyH6Ibr49galaWh4ktHfL4hXAad4xO6ad9iFqwz121uld0+cm1o8PXieqak7qsISJbhkybgKopUCor6aG5hYIQK13TtPW9pvMaGUppCU5i1zQtsxV1XZG7vjwRc53PKxtx/03h3ku2+ucdfM/hDlmXdUCzTRR/kHuDsJNrNnOALWSaTMAJfgGNgQ+TmM7P0fZmFexkICMw75GNQvV5MYu4H36pF2iJY+o02xAVyG5ollecywox+TSh6/4KCKoEKTsRAqFFQDNbxtowxkOSkA+HpLkhzIHmWmzZpDSXeLPgmeUfoOL7Iw8uCw4gdoB7s/B70XlBeft5u1xJNOqAfZ7bz2p3ROuFHBsMrk9lK+lIDempkuMSM28/4DdDadSNf6wuj4amMBrp/XWTZq3J5BiljC1v00QHc0Jwe2nhos9Y0tPSbQjEx5AeF2uC67e4lCeMKuqp1oXlQqlTw0TkowpjKcjBLRUuWP8YQItZQDcGlhw0G01wwDa22owNtsGJvGq73P5S1BaWELAooTe2iVIyfeYarK/zTHUWqw1Bgq67IGTTuuT8RUGBv8mzvqgksrDCscdtPi5uUpiaER/Jf+152ePx3WAjNbIRY2spGowctvsNWVwmZ5sDYA452aqJr3tFjoTrBfzHblzGQ6eyR3tG0Pb8GgtGEVZ/TXqVJFD/Agfe5Yw+O7Fzw69Lw4F+4eWRnNBZgnPn0gtJvmP5efTqXGWoM+2oZr61xLkyp5z/BRiCavQtUbSJlb11obFlLCdGoYIw4zKaMcxJcJdMkUsjNY055aqYGm69AlK96Rh4Eafs/SGbcwIHbOaj7d2XT6zwXKe0hoMGCf879a9D4a4ANNK8JIDEDaM+MVHhjRBUZYZZiYKEw2VnUSRt8vkc6lu1iEK5hzWe18wp+9e0InlGGqu5QVGh6wCrZjb4yghu8mgbc2NlVTPWxQckMp7GkZUaBHWjW7tM7ZZYWszl0chwqcwRV17nSRPEmHgrI8E5JJLiSr1oN/c1EMZKF7/RmhuheCWtSwPu8nt7D5I+8odGcdFIZzY9mfKUBbbtDEyacksJx91Wk5t9k/Df9d6svXy0UMeOmyJ7oV1YxJb8asC0IQtjWlaF5LhL0/kmx+R79ROBPtwN0pWl+zkyKrUD5rCjqOhGhk+Zcd+MQHPYwas7Pc9TSp10hCssaTYuURFHpd7WuRVHynrSqqur+72Yfi7miO7fwMH+6KFDs/j3XoCNlZraGmMOqt1p9ycS8nIp1iwzwT+smHubK64iOKAxAsupfstcmXBXAFui/H0tYKVw62obUY44boGoFw879UR9i/NRONq3nvT0FCt/30O9mAs3vym6IyX77ZsNSLoiPoJpeoXxLnh9Wtm7LHXKwPRIqGrxsxnknO1x/0CTNkizA1VV6kwbaPxtMVG/4+Jjb/IoCzXy+niMvotFPACNjldVsQQx7AR3vmdvB/mXtoSuOnUTrRQ7aO3Ra/iTRWLc/uHc5SKSdkbSSNJBkuZ+O/ajXDNMO0vaNulbbG7RFK7KtnHxicnBT4hhdrwK0crHUTwK7vYNxX7jzpntecjuCNP7CRMu+8s53UdNiRf03z0gpmsujda3+vjEuPepjkmmUIXEg3p0I7/GoSZu07iW+FP0/FTrnYLMRHjf9oDmBYpBGwuKyPjyb0+i/fkPry1O/36AkVg/FP7JQuv/rKBO/Sr0roImDt0P9/LcmefkZFgd2mc0o95eBOZtkta+z2W81SSS9MJ/CBMQQHk2jOMOIFGmOitTBGJ5bO5dvCsw+e2i8qyJH+aGWxi++JDuQZYoJrYjF1VFeLWiclurn+7MNZpqMln0UheTv7CrLfP2jRwynkCBeVgn56zsEwFDb4fuEEFNzDtPFUkNzdN3iwOQKTP+z/01NKVnDSWB3CxAXJpp4e6iUu22C/RjXrizEqy+tqe0+HUTz4n5siVzsdciWN6pshM9vTqIxqfdtYZGtoSpssdPqbLDaBEO/e7uAi0oKoFdPy+HGjmYZQvyGZNvXE1kEN7bqVW7xQfl3aA4lTg8CD2FRhyyYJK+pI1Ii+Be7AKyizWVprm1in7axyhSYs85p0DNg5wIO9mhfbS+8pmOZtJQt5Wk2b8oP5mUuPvLPcsfzK+a9h6wkgwQFTxXv+FBrtrs6EK3pEsjS9hcH6Zh3TgULCl31syVF5UN37rQ6Z2hcOncsxaob2IXDUH3Tr3vmGx4/GEKLNgrPOo081nS4LxyMgVLKEk3/b72sdDh14GykhpYY5d6ll48kz1n/DysJqtrvjILY3cCLwASVW+5zsz/1vWXhvyYcNenXkyD6pkR5lt+sf62WJjmKkgPZNvwu5K38n5mibgYlmhm15ohye8GAcbyeVATNVp/tU7SiCYrm2jHcWc9epdrrD2u/iJTtxTJ1Nc+FIBGTWXOHO2B1Zxewp8fr1VY2SSxySwAKTYl1cr9926u4MqD3LTibOhPM2f4K58F8Z/DbGTTYyRs/ljMcJKhLlRk2Ql/raRK+Rk4v349GZHDOVIGf5/ZMUgk1K5SM3Rx44T7T9TPTagPz63l1pY2jnYcPJe593MAq0FFtDZ+IGgbZIF3eCF62Uv3Lweg/ovsjlvqNT5eAhi3v0/SL+Rh68oJs//I6H7CkEqZU13xAO9nGQtqUML+nCQ9iCgJf2eW5ozBUJAg2GeIWQrRFs3wW4b0pB3QvC1CxIjAOzVjDerBUIOrNMQpFEov+UBLvcM/+ti5hvW01e2THdcjbTSqrzJ2WtgpHF3yrh1Mlle7FZm1EDNexlKIGW8FBRo5h1N48/V07y1H7nvWAIAoqDP66u3oZqh94XxPbZt4a0qf1BYh9Je72T2Ke9Vb510tDx6OtgdZHxfk2eesvGn6odTxc+B6DFjel80ew4dd60wxYHwRCP4tfiRJ94ZzvRGLcn/f/wAgLOV/zd8/boFH63B3I3iiLpPkb8FqF066b/+XoFsK/C+BbvDB1MMHlEG2AUOnccNLUwY9M3wrvFqzGn22pJJaZU/Spi7rVFPMr+CRHueMc9UeqP/asNk8bFOh9WHvr+GzwGlPX4+GE1F//U9QSwMEFAACAAgAPbqsSHBr3rpLAAAAagAAABsAAAB1bml2ZXJzYWwvdW5pdmVyc2FsLnBuZy54bWyzsa/IzVEoSy0qzszPs1Uy1DNQsrfj5bIpKEoty0wtV6gAigEFIUBJoRLINUJwyzNTSjJslczNTBFiGamZ6Rkltkqm5iZwQX2gkQBQSwECAAAUAAIACAA8uqxIFQ6tKGQEAAAHEQAAHQAAAAAAAAABAAAAAAAAAAAAdW5pdmVyc2FsL2NvbW1vbl9tZXNzYWdlcy5sbmdQSwECAAAUAAIACAA8uqxICH4LIykDAACGDAAAJwAAAAAAAAABAAAAAACfBAAAdW5pdmVyc2FsL2ZsYXNoX3B1Ymxpc2hpbmdfc2V0dGluZ3MueG1sUEsBAgAAFAACAAgAPLqsSLX8CWS6AgAAVQoAACEAAAAAAAAAAQAAAAAADQgAAHVuaXZlcnNhbC9mbGFzaF9za2luX3NldHRpbmdzLnhtbFBLAQIAABQAAgAIADy6rEgqlg9n/gIAAJcLAAAmAAAAAAAAAAEAAAAAAAYLAAB1bml2ZXJzYWwvaHRtbF9wdWJsaXNoaW5nX3NldHRpbmdzLnhtbFBLAQIAABQAAgAIADy6rEhocVKRmgEAAB8GAAAfAAAAAAAAAAEAAAAAAEgOAAB1bml2ZXJzYWwvaHRtbF9za2luX3NldHRpbmdzLmpzUEsBAgAAFAACAAgAPLqsSD08L9HBAAAA5QEAABoAAAAAAAAAAQAAAAAAHxAAAHVuaXZlcnNhbC9pMThuX3ByZXNldHMueG1sUEsBAgAAFAACAAgAPLqsSJr5lmRrAAAAawAAABwAAAAAAAAAAQAAAAAAGBEAAHVuaXZlcnNhbC9sb2NhbF9zZXR0aW5ncy54bWxQSwECAAAUAAIACABElFdHI7RO+/sCAACwCAAAFAAAAAAAAAABAAAAAAC9EQAAdW5pdmVyc2FsL3BsYXllci54bWxQSwECAAAUAAIACAA8uqxIsIcj9GwBAAD3AgAAKQAAAAAAAAABAAAAAADqFAAAdW5pdmVyc2FsL3NraW5fY3VzdG9taXphdGlvbl9zZXR0aW5ncy54bWxQSwECAAAUAAIACAA9uqxIJOD/F8QMAABjGQAAFwAAAAAAAAAAAAAAAACdFgAAdW5pdmVyc2FsL3VuaXZlcnNhbC5wbmdQSwECAAAUAAIACAA9uqxIcGveuksAAABqAAAAGwAAAAAAAAABAAAAAACWIwAAdW5pdmVyc2FsL3VuaXZlcnNhbC5wbmcueG1sUEsFBgAAAAALAAsASQMAABokAAAAAA=="/>
  <p:tag name="ISPRING_PRESENTATION_TITLE" val="HG000614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1442</Words>
  <Application>Microsoft Office PowerPoint</Application>
  <PresentationFormat>全屏显示(16:9)</PresentationFormat>
  <Paragraphs>305</Paragraphs>
  <Slides>22</Slides>
  <Notes>22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3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</vt:vector>
  </TitlesOfParts>
  <Company>China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HG000614</dc:title>
  <dc:creator>User</dc:creator>
  <cp:lastModifiedBy>Administrator</cp:lastModifiedBy>
  <cp:revision>25</cp:revision>
  <dcterms:created xsi:type="dcterms:W3CDTF">2015-11-30T10:34:44Z</dcterms:created>
  <dcterms:modified xsi:type="dcterms:W3CDTF">2017-07-10T05:01:31Z</dcterms:modified>
</cp:coreProperties>
</file>

<file path=docProps/thumbnail.jpeg>
</file>